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7556500" cy="10693400"/>
  <p:notesSz cx="6858000" cy="9144000"/>
  <p:embeddedFontLst>
    <p:embeddedFont>
      <p:font typeface="Be Vietnam" charset="1" panose="00000500000000000000"/>
      <p:regular r:id="rId16"/>
    </p:embeddedFont>
    <p:embeddedFont>
      <p:font typeface="DejaVu Sans Light" charset="1" panose="020B0603030804020204"/>
      <p:regular r:id="rId17"/>
    </p:embeddedFont>
    <p:embeddedFont>
      <p:font typeface="Lora" charset="1" panose="000005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jpe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jpeg" Type="http://schemas.openxmlformats.org/officeDocument/2006/relationships/image"/><Relationship Id="rId2" Target="../media/image1.jpeg" Type="http://schemas.openxmlformats.org/officeDocument/2006/relationships/image"/><Relationship Id="rId20" Target="../media/image19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jpeg" Type="http://schemas.openxmlformats.org/officeDocument/2006/relationships/image"/><Relationship Id="rId6" Target="../media/image5.jpe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8.png" Type="http://schemas.openxmlformats.org/officeDocument/2006/relationships/image"/><Relationship Id="rId11" Target="../media/image29.svg" Type="http://schemas.openxmlformats.org/officeDocument/2006/relationships/image"/><Relationship Id="rId12" Target="../media/image19.jpeg" Type="http://schemas.openxmlformats.org/officeDocument/2006/relationships/image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Relationship Id="rId6" Target="../media/image24.png" Type="http://schemas.openxmlformats.org/officeDocument/2006/relationships/image"/><Relationship Id="rId7" Target="../media/image25.svg" Type="http://schemas.openxmlformats.org/officeDocument/2006/relationships/image"/><Relationship Id="rId8" Target="../media/image26.png" Type="http://schemas.openxmlformats.org/officeDocument/2006/relationships/image"/><Relationship Id="rId9" Target="../media/image27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jpeg" Type="http://schemas.openxmlformats.org/officeDocument/2006/relationships/image"/><Relationship Id="rId5" Target="../media/image33.jpeg" Type="http://schemas.openxmlformats.org/officeDocument/2006/relationships/image"/><Relationship Id="rId6" Target="../media/image19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4.jpeg" Type="http://schemas.openxmlformats.org/officeDocument/2006/relationships/image"/><Relationship Id="rId3" Target="../media/image35.png" Type="http://schemas.openxmlformats.org/officeDocument/2006/relationships/image"/><Relationship Id="rId4" Target="../media/image36.svg" Type="http://schemas.openxmlformats.org/officeDocument/2006/relationships/image"/><Relationship Id="rId5" Target="../media/image37.jpeg" Type="http://schemas.openxmlformats.org/officeDocument/2006/relationships/image"/><Relationship Id="rId6" Target="../media/image38.jpeg" Type="http://schemas.openxmlformats.org/officeDocument/2006/relationships/image"/><Relationship Id="rId7" Target="../media/image19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jpeg" Type="http://schemas.openxmlformats.org/officeDocument/2006/relationships/image"/><Relationship Id="rId3" Target="../media/image40.png" Type="http://schemas.openxmlformats.org/officeDocument/2006/relationships/image"/><Relationship Id="rId4" Target="../media/image41.svg" Type="http://schemas.openxmlformats.org/officeDocument/2006/relationships/image"/><Relationship Id="rId5" Target="../media/image42.jpeg" Type="http://schemas.openxmlformats.org/officeDocument/2006/relationships/image"/><Relationship Id="rId6" Target="../media/image43.jpeg" Type="http://schemas.openxmlformats.org/officeDocument/2006/relationships/image"/><Relationship Id="rId7" Target="../media/image19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jpeg" Type="http://schemas.openxmlformats.org/officeDocument/2006/relationships/image"/><Relationship Id="rId3" Target="../media/image45.png" Type="http://schemas.openxmlformats.org/officeDocument/2006/relationships/image"/><Relationship Id="rId4" Target="../media/image46.svg" Type="http://schemas.openxmlformats.org/officeDocument/2006/relationships/image"/><Relationship Id="rId5" Target="../media/image47.jpeg" Type="http://schemas.openxmlformats.org/officeDocument/2006/relationships/image"/><Relationship Id="rId6" Target="../media/image48.jpeg" Type="http://schemas.openxmlformats.org/officeDocument/2006/relationships/image"/><Relationship Id="rId7" Target="../media/image19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9.png" Type="http://schemas.openxmlformats.org/officeDocument/2006/relationships/image"/><Relationship Id="rId3" Target="../media/image50.svg" Type="http://schemas.openxmlformats.org/officeDocument/2006/relationships/image"/><Relationship Id="rId4" Target="../media/image51.jpeg" Type="http://schemas.openxmlformats.org/officeDocument/2006/relationships/image"/><Relationship Id="rId5" Target="../media/image52.jpeg" Type="http://schemas.openxmlformats.org/officeDocument/2006/relationships/image"/><Relationship Id="rId6" Target="../media/image19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jpeg" Type="http://schemas.openxmlformats.org/officeDocument/2006/relationships/image"/><Relationship Id="rId11" Target="../media/image19.jpeg" Type="http://schemas.openxmlformats.org/officeDocument/2006/relationships/image"/><Relationship Id="rId2" Target="../media/image53.jpeg" Type="http://schemas.openxmlformats.org/officeDocument/2006/relationships/image"/><Relationship Id="rId3" Target="../media/image54.png" Type="http://schemas.openxmlformats.org/officeDocument/2006/relationships/image"/><Relationship Id="rId4" Target="../media/image55.svg" Type="http://schemas.openxmlformats.org/officeDocument/2006/relationships/image"/><Relationship Id="rId5" Target="../media/image56.jpeg" Type="http://schemas.openxmlformats.org/officeDocument/2006/relationships/image"/><Relationship Id="rId6" Target="../media/image57.jpeg" Type="http://schemas.openxmlformats.org/officeDocument/2006/relationships/image"/><Relationship Id="rId7" Target="../media/image58.png" Type="http://schemas.openxmlformats.org/officeDocument/2006/relationships/image"/><Relationship Id="rId8" Target="../media/image59.svg" Type="http://schemas.openxmlformats.org/officeDocument/2006/relationships/image"/><Relationship Id="rId9" Target="../media/image60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jpeg" Type="http://schemas.openxmlformats.org/officeDocument/2006/relationships/image"/><Relationship Id="rId2" Target="../media/image61.png" Type="http://schemas.openxmlformats.org/officeDocument/2006/relationships/image"/><Relationship Id="rId3" Target="../media/image62.svg" Type="http://schemas.openxmlformats.org/officeDocument/2006/relationships/image"/><Relationship Id="rId4" Target="../media/image63.jpeg" Type="http://schemas.openxmlformats.org/officeDocument/2006/relationships/image"/><Relationship Id="rId5" Target="../media/image64.png" Type="http://schemas.openxmlformats.org/officeDocument/2006/relationships/image"/><Relationship Id="rId6" Target="../media/image65.svg" Type="http://schemas.openxmlformats.org/officeDocument/2006/relationships/image"/><Relationship Id="rId7" Target="../media/image66.jpeg" Type="http://schemas.openxmlformats.org/officeDocument/2006/relationships/image"/><Relationship Id="rId8" Target="../media/image67.jpeg" Type="http://schemas.openxmlformats.org/officeDocument/2006/relationships/image"/><Relationship Id="rId9" Target="../media/image68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6.jpeg" Type="http://schemas.openxmlformats.org/officeDocument/2006/relationships/image"/><Relationship Id="rId2" Target="../media/image69.jpeg" Type="http://schemas.openxmlformats.org/officeDocument/2006/relationships/image"/><Relationship Id="rId3" Target="../media/image70.png" Type="http://schemas.openxmlformats.org/officeDocument/2006/relationships/image"/><Relationship Id="rId4" Target="../media/image71.svg" Type="http://schemas.openxmlformats.org/officeDocument/2006/relationships/image"/><Relationship Id="rId5" Target="../media/image72.jpeg" Type="http://schemas.openxmlformats.org/officeDocument/2006/relationships/image"/><Relationship Id="rId6" Target="../media/image73.jpeg" Type="http://schemas.openxmlformats.org/officeDocument/2006/relationships/image"/><Relationship Id="rId7" Target="../media/image74.jpeg" Type="http://schemas.openxmlformats.org/officeDocument/2006/relationships/image"/><Relationship Id="rId8" Target="../media/image19.jpeg" Type="http://schemas.openxmlformats.org/officeDocument/2006/relationships/image"/><Relationship Id="rId9" Target="../media/image75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47517" y="1931975"/>
            <a:ext cx="3529641" cy="3238671"/>
            <a:chOff x="0" y="0"/>
            <a:chExt cx="4706188" cy="431822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706239" cy="4318254"/>
            </a:xfrm>
            <a:custGeom>
              <a:avLst/>
              <a:gdLst/>
              <a:ahLst/>
              <a:cxnLst/>
              <a:rect r="r" b="b" t="t" l="l"/>
              <a:pathLst>
                <a:path h="4318254" w="4706239">
                  <a:moveTo>
                    <a:pt x="1270508" y="0"/>
                  </a:moveTo>
                  <a:cubicBezTo>
                    <a:pt x="568833" y="0"/>
                    <a:pt x="0" y="568833"/>
                    <a:pt x="0" y="1270508"/>
                  </a:cubicBezTo>
                  <a:lnTo>
                    <a:pt x="0" y="3047746"/>
                  </a:lnTo>
                  <a:cubicBezTo>
                    <a:pt x="0" y="3749421"/>
                    <a:pt x="568833" y="4318254"/>
                    <a:pt x="1270508" y="4318254"/>
                  </a:cubicBezTo>
                  <a:lnTo>
                    <a:pt x="3441446" y="4318254"/>
                  </a:lnTo>
                  <a:cubicBezTo>
                    <a:pt x="4102354" y="4318254"/>
                    <a:pt x="4645279" y="3813683"/>
                    <a:pt x="4706239" y="3168777"/>
                  </a:cubicBezTo>
                  <a:lnTo>
                    <a:pt x="4706239" y="1149477"/>
                  </a:lnTo>
                  <a:cubicBezTo>
                    <a:pt x="4645279" y="504571"/>
                    <a:pt x="4102227" y="0"/>
                    <a:pt x="3441446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22743" r="1" b="-22567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5080149" y="3444059"/>
            <a:ext cx="2268855" cy="5989501"/>
          </a:xfrm>
          <a:custGeom>
            <a:avLst/>
            <a:gdLst/>
            <a:ahLst/>
            <a:cxnLst/>
            <a:rect r="r" b="b" t="t" l="l"/>
            <a:pathLst>
              <a:path h="5989501" w="2268855">
                <a:moveTo>
                  <a:pt x="0" y="0"/>
                </a:moveTo>
                <a:lnTo>
                  <a:pt x="2268855" y="0"/>
                </a:lnTo>
                <a:lnTo>
                  <a:pt x="2268855" y="5989501"/>
                </a:lnTo>
                <a:lnTo>
                  <a:pt x="0" y="59895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283184" y="3551311"/>
            <a:ext cx="1861328" cy="1714024"/>
            <a:chOff x="0" y="0"/>
            <a:chExt cx="2481770" cy="2285365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81834" cy="2285365"/>
            </a:xfrm>
            <a:custGeom>
              <a:avLst/>
              <a:gdLst/>
              <a:ahLst/>
              <a:cxnLst/>
              <a:rect r="r" b="b" t="t" l="l"/>
              <a:pathLst>
                <a:path h="2285365" w="2481834">
                  <a:moveTo>
                    <a:pt x="368427" y="0"/>
                  </a:moveTo>
                  <a:cubicBezTo>
                    <a:pt x="270764" y="0"/>
                    <a:pt x="177038" y="38862"/>
                    <a:pt x="107950" y="107950"/>
                  </a:cubicBezTo>
                  <a:cubicBezTo>
                    <a:pt x="38862" y="177038"/>
                    <a:pt x="0" y="270764"/>
                    <a:pt x="0" y="368427"/>
                  </a:cubicBezTo>
                  <a:lnTo>
                    <a:pt x="0" y="1916938"/>
                  </a:lnTo>
                  <a:cubicBezTo>
                    <a:pt x="0" y="2014601"/>
                    <a:pt x="38862" y="2108327"/>
                    <a:pt x="107950" y="2177415"/>
                  </a:cubicBezTo>
                  <a:cubicBezTo>
                    <a:pt x="176911" y="2246376"/>
                    <a:pt x="270383" y="2285111"/>
                    <a:pt x="367919" y="2285365"/>
                  </a:cubicBezTo>
                  <a:lnTo>
                    <a:pt x="2115947" y="2285365"/>
                  </a:lnTo>
                  <a:cubicBezTo>
                    <a:pt x="2213483" y="2285238"/>
                    <a:pt x="2306955" y="2246376"/>
                    <a:pt x="2375916" y="2177415"/>
                  </a:cubicBezTo>
                  <a:cubicBezTo>
                    <a:pt x="2435987" y="2117344"/>
                    <a:pt x="2473198" y="2038604"/>
                    <a:pt x="2481834" y="1954784"/>
                  </a:cubicBezTo>
                  <a:lnTo>
                    <a:pt x="2481834" y="330581"/>
                  </a:lnTo>
                  <a:cubicBezTo>
                    <a:pt x="2473198" y="246761"/>
                    <a:pt x="2435987" y="168021"/>
                    <a:pt x="2375916" y="107950"/>
                  </a:cubicBezTo>
                  <a:cubicBezTo>
                    <a:pt x="2306701" y="38862"/>
                    <a:pt x="2212975" y="0"/>
                    <a:pt x="2115312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22452" r="2" b="-22469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5283184" y="5383273"/>
            <a:ext cx="1861328" cy="1714024"/>
            <a:chOff x="0" y="0"/>
            <a:chExt cx="2481770" cy="228536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81707" cy="2285365"/>
            </a:xfrm>
            <a:custGeom>
              <a:avLst/>
              <a:gdLst/>
              <a:ahLst/>
              <a:cxnLst/>
              <a:rect r="r" b="b" t="t" l="l"/>
              <a:pathLst>
                <a:path h="2285365" w="2481707">
                  <a:moveTo>
                    <a:pt x="367792" y="0"/>
                  </a:moveTo>
                  <a:cubicBezTo>
                    <a:pt x="270383" y="127"/>
                    <a:pt x="176911" y="38989"/>
                    <a:pt x="107950" y="107950"/>
                  </a:cubicBezTo>
                  <a:cubicBezTo>
                    <a:pt x="38862" y="177038"/>
                    <a:pt x="0" y="270764"/>
                    <a:pt x="0" y="368427"/>
                  </a:cubicBezTo>
                  <a:lnTo>
                    <a:pt x="0" y="1916938"/>
                  </a:lnTo>
                  <a:cubicBezTo>
                    <a:pt x="0" y="2014601"/>
                    <a:pt x="38862" y="2108327"/>
                    <a:pt x="107950" y="2177415"/>
                  </a:cubicBezTo>
                  <a:cubicBezTo>
                    <a:pt x="177038" y="2246503"/>
                    <a:pt x="270764" y="2285365"/>
                    <a:pt x="368427" y="2285365"/>
                  </a:cubicBezTo>
                  <a:lnTo>
                    <a:pt x="2115312" y="2285365"/>
                  </a:lnTo>
                  <a:cubicBezTo>
                    <a:pt x="2212975" y="2285365"/>
                    <a:pt x="2306701" y="2246503"/>
                    <a:pt x="2375789" y="2177415"/>
                  </a:cubicBezTo>
                  <a:cubicBezTo>
                    <a:pt x="2435860" y="2117344"/>
                    <a:pt x="2473071" y="2038604"/>
                    <a:pt x="2481707" y="1954784"/>
                  </a:cubicBezTo>
                  <a:lnTo>
                    <a:pt x="2481707" y="330581"/>
                  </a:lnTo>
                  <a:cubicBezTo>
                    <a:pt x="2473071" y="246761"/>
                    <a:pt x="2435860" y="168021"/>
                    <a:pt x="2375789" y="107950"/>
                  </a:cubicBezTo>
                  <a:cubicBezTo>
                    <a:pt x="2306828" y="38989"/>
                    <a:pt x="2213356" y="127"/>
                    <a:pt x="2115947" y="0"/>
                  </a:cubicBezTo>
                  <a:close/>
                </a:path>
              </a:pathLst>
            </a:custGeom>
            <a:blipFill>
              <a:blip r:embed="rId6"/>
              <a:stretch>
                <a:fillRect l="-11352" t="0" r="-11312" b="0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4670260" y="9727911"/>
            <a:ext cx="1544317" cy="9525"/>
          </a:xfrm>
          <a:custGeom>
            <a:avLst/>
            <a:gdLst/>
            <a:ahLst/>
            <a:cxnLst/>
            <a:rect r="r" b="b" t="t" l="l"/>
            <a:pathLst>
              <a:path h="9525" w="1544317">
                <a:moveTo>
                  <a:pt x="0" y="0"/>
                </a:moveTo>
                <a:lnTo>
                  <a:pt x="1544317" y="0"/>
                </a:lnTo>
                <a:lnTo>
                  <a:pt x="1544317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0" id="10"/>
          <p:cNvGrpSpPr/>
          <p:nvPr/>
        </p:nvGrpSpPr>
        <p:grpSpPr>
          <a:xfrm rot="0">
            <a:off x="5283184" y="7395162"/>
            <a:ext cx="1861328" cy="1714024"/>
            <a:chOff x="0" y="0"/>
            <a:chExt cx="2481770" cy="2285365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81707" cy="2285365"/>
            </a:xfrm>
            <a:custGeom>
              <a:avLst/>
              <a:gdLst/>
              <a:ahLst/>
              <a:cxnLst/>
              <a:rect r="r" b="b" t="t" l="l"/>
              <a:pathLst>
                <a:path h="2285365" w="2481707">
                  <a:moveTo>
                    <a:pt x="368427" y="0"/>
                  </a:moveTo>
                  <a:cubicBezTo>
                    <a:pt x="270764" y="0"/>
                    <a:pt x="177038" y="38862"/>
                    <a:pt x="107950" y="107950"/>
                  </a:cubicBezTo>
                  <a:cubicBezTo>
                    <a:pt x="38862" y="177038"/>
                    <a:pt x="0" y="270764"/>
                    <a:pt x="0" y="368427"/>
                  </a:cubicBezTo>
                  <a:lnTo>
                    <a:pt x="0" y="1916938"/>
                  </a:lnTo>
                  <a:cubicBezTo>
                    <a:pt x="0" y="2014601"/>
                    <a:pt x="38862" y="2108327"/>
                    <a:pt x="107950" y="2177415"/>
                  </a:cubicBezTo>
                  <a:cubicBezTo>
                    <a:pt x="177038" y="2246503"/>
                    <a:pt x="270764" y="2285365"/>
                    <a:pt x="368427" y="2285365"/>
                  </a:cubicBezTo>
                  <a:lnTo>
                    <a:pt x="2115312" y="2285365"/>
                  </a:lnTo>
                  <a:cubicBezTo>
                    <a:pt x="2212975" y="2285365"/>
                    <a:pt x="2306701" y="2246503"/>
                    <a:pt x="2375789" y="2177415"/>
                  </a:cubicBezTo>
                  <a:cubicBezTo>
                    <a:pt x="2435860" y="2117344"/>
                    <a:pt x="2473071" y="2038604"/>
                    <a:pt x="2481707" y="1954784"/>
                  </a:cubicBezTo>
                  <a:lnTo>
                    <a:pt x="2481707" y="330581"/>
                  </a:lnTo>
                  <a:cubicBezTo>
                    <a:pt x="2473071" y="246761"/>
                    <a:pt x="2435860" y="168021"/>
                    <a:pt x="2375789" y="107950"/>
                  </a:cubicBezTo>
                  <a:cubicBezTo>
                    <a:pt x="2306701" y="38862"/>
                    <a:pt x="2212975" y="0"/>
                    <a:pt x="2115312" y="0"/>
                  </a:cubicBezTo>
                  <a:close/>
                </a:path>
              </a:pathLst>
            </a:custGeom>
            <a:blipFill>
              <a:blip r:embed="rId9"/>
              <a:stretch>
                <a:fillRect l="0" t="-22452" r="-2" b="-22469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3962105" y="11763"/>
            <a:ext cx="3600745" cy="3432296"/>
            <a:chOff x="0" y="0"/>
            <a:chExt cx="4800994" cy="457639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800981" cy="4576445"/>
            </a:xfrm>
            <a:custGeom>
              <a:avLst/>
              <a:gdLst/>
              <a:ahLst/>
              <a:cxnLst/>
              <a:rect r="r" b="b" t="t" l="l"/>
              <a:pathLst>
                <a:path h="4576445" w="4800981">
                  <a:moveTo>
                    <a:pt x="1269365" y="0"/>
                  </a:moveTo>
                  <a:cubicBezTo>
                    <a:pt x="568198" y="635"/>
                    <a:pt x="0" y="569214"/>
                    <a:pt x="0" y="1270508"/>
                  </a:cubicBezTo>
                  <a:lnTo>
                    <a:pt x="0" y="3305937"/>
                  </a:lnTo>
                  <a:cubicBezTo>
                    <a:pt x="0" y="4007104"/>
                    <a:pt x="567944" y="4575556"/>
                    <a:pt x="1268857" y="4576445"/>
                  </a:cubicBezTo>
                  <a:lnTo>
                    <a:pt x="3724783" y="4576445"/>
                  </a:lnTo>
                  <a:cubicBezTo>
                    <a:pt x="4178681" y="4575810"/>
                    <a:pt x="4576826" y="4337304"/>
                    <a:pt x="4800981" y="3978783"/>
                  </a:cubicBezTo>
                  <a:lnTo>
                    <a:pt x="4800981" y="597662"/>
                  </a:lnTo>
                  <a:cubicBezTo>
                    <a:pt x="4576699" y="239014"/>
                    <a:pt x="4178300" y="381"/>
                    <a:pt x="3724275" y="0"/>
                  </a:cubicBezTo>
                  <a:close/>
                </a:path>
              </a:pathLst>
            </a:custGeom>
            <a:blipFill>
              <a:blip r:embed="rId10"/>
              <a:stretch>
                <a:fillRect l="-13562" t="0" r="-17504" b="1"/>
              </a:stretch>
            </a:blip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111081" y="5419849"/>
            <a:ext cx="4762671" cy="1134427"/>
          </a:xfrm>
          <a:custGeom>
            <a:avLst/>
            <a:gdLst/>
            <a:ahLst/>
            <a:cxnLst/>
            <a:rect r="r" b="b" t="t" l="l"/>
            <a:pathLst>
              <a:path h="1134427" w="4762671">
                <a:moveTo>
                  <a:pt x="0" y="0"/>
                </a:moveTo>
                <a:lnTo>
                  <a:pt x="4762671" y="0"/>
                </a:lnTo>
                <a:lnTo>
                  <a:pt x="4762671" y="1134427"/>
                </a:lnTo>
                <a:lnTo>
                  <a:pt x="0" y="113442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80327" y="6888213"/>
            <a:ext cx="4692806" cy="1134427"/>
          </a:xfrm>
          <a:custGeom>
            <a:avLst/>
            <a:gdLst/>
            <a:ahLst/>
            <a:cxnLst/>
            <a:rect r="r" b="b" t="t" l="l"/>
            <a:pathLst>
              <a:path h="1134427" w="4692806">
                <a:moveTo>
                  <a:pt x="0" y="0"/>
                </a:moveTo>
                <a:lnTo>
                  <a:pt x="4692806" y="0"/>
                </a:lnTo>
                <a:lnTo>
                  <a:pt x="4692806" y="1134428"/>
                </a:lnTo>
                <a:lnTo>
                  <a:pt x="0" y="113442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80327" y="8252174"/>
            <a:ext cx="4692806" cy="1134427"/>
          </a:xfrm>
          <a:custGeom>
            <a:avLst/>
            <a:gdLst/>
            <a:ahLst/>
            <a:cxnLst/>
            <a:rect r="r" b="b" t="t" l="l"/>
            <a:pathLst>
              <a:path h="1134427" w="4692806">
                <a:moveTo>
                  <a:pt x="0" y="0"/>
                </a:moveTo>
                <a:lnTo>
                  <a:pt x="4692806" y="0"/>
                </a:lnTo>
                <a:lnTo>
                  <a:pt x="4692806" y="1134428"/>
                </a:lnTo>
                <a:lnTo>
                  <a:pt x="0" y="113442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247517" y="9561605"/>
            <a:ext cx="4626235" cy="1134427"/>
          </a:xfrm>
          <a:custGeom>
            <a:avLst/>
            <a:gdLst/>
            <a:ahLst/>
            <a:cxnLst/>
            <a:rect r="r" b="b" t="t" l="l"/>
            <a:pathLst>
              <a:path h="1134427" w="4626235">
                <a:moveTo>
                  <a:pt x="0" y="0"/>
                </a:moveTo>
                <a:lnTo>
                  <a:pt x="4626235" y="0"/>
                </a:lnTo>
                <a:lnTo>
                  <a:pt x="4626235" y="1134427"/>
                </a:lnTo>
                <a:lnTo>
                  <a:pt x="0" y="113442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247517" y="53140"/>
            <a:ext cx="1943833" cy="1943833"/>
            <a:chOff x="0" y="0"/>
            <a:chExt cx="2591778" cy="259177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591816" cy="2591816"/>
            </a:xfrm>
            <a:custGeom>
              <a:avLst/>
              <a:gdLst/>
              <a:ahLst/>
              <a:cxnLst/>
              <a:rect r="r" b="b" t="t" l="l"/>
              <a:pathLst>
                <a:path h="2591816" w="2591816">
                  <a:moveTo>
                    <a:pt x="0" y="0"/>
                  </a:moveTo>
                  <a:lnTo>
                    <a:pt x="2591816" y="0"/>
                  </a:lnTo>
                  <a:lnTo>
                    <a:pt x="2591816" y="2591816"/>
                  </a:lnTo>
                  <a:lnTo>
                    <a:pt x="0" y="25918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l="0" t="0" r="1" b="1"/>
              </a:stretch>
            </a:blip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5100342" y="10080403"/>
            <a:ext cx="2458374" cy="616172"/>
            <a:chOff x="0" y="0"/>
            <a:chExt cx="3277832" cy="82156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277870" cy="821563"/>
            </a:xfrm>
            <a:custGeom>
              <a:avLst/>
              <a:gdLst/>
              <a:ahLst/>
              <a:cxnLst/>
              <a:rect r="r" b="b" t="t" l="l"/>
              <a:pathLst>
                <a:path h="821563" w="3277870">
                  <a:moveTo>
                    <a:pt x="0" y="0"/>
                  </a:moveTo>
                  <a:lnTo>
                    <a:pt x="3277870" y="0"/>
                  </a:lnTo>
                  <a:lnTo>
                    <a:pt x="3277870" y="821563"/>
                  </a:lnTo>
                  <a:lnTo>
                    <a:pt x="0" y="821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 l="0" t="0" r="1" b="-516"/>
              </a:stretch>
            </a:blipFill>
          </p:spPr>
        </p:sp>
      </p:grpSp>
      <p:grpSp>
        <p:nvGrpSpPr>
          <p:cNvPr name="Group 22" id="22"/>
          <p:cNvGrpSpPr/>
          <p:nvPr/>
        </p:nvGrpSpPr>
        <p:grpSpPr>
          <a:xfrm rot="0">
            <a:off x="111033" y="5417801"/>
            <a:ext cx="4760690" cy="1133999"/>
            <a:chOff x="0" y="0"/>
            <a:chExt cx="4760684" cy="113399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760719" cy="1133979"/>
            </a:xfrm>
            <a:custGeom>
              <a:avLst/>
              <a:gdLst/>
              <a:ahLst/>
              <a:cxnLst/>
              <a:rect r="r" b="b" t="t" l="l"/>
              <a:pathLst>
                <a:path h="1133979" w="4760719">
                  <a:moveTo>
                    <a:pt x="0" y="1133979"/>
                  </a:moveTo>
                  <a:lnTo>
                    <a:pt x="4760719" y="1133979"/>
                  </a:lnTo>
                  <a:lnTo>
                    <a:pt x="47607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180251" y="6885622"/>
            <a:ext cx="4691463" cy="1133999"/>
            <a:chOff x="0" y="0"/>
            <a:chExt cx="4691469" cy="1133996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691509" cy="1133979"/>
            </a:xfrm>
            <a:custGeom>
              <a:avLst/>
              <a:gdLst/>
              <a:ahLst/>
              <a:cxnLst/>
              <a:rect r="r" b="b" t="t" l="l"/>
              <a:pathLst>
                <a:path h="1133979" w="4691509">
                  <a:moveTo>
                    <a:pt x="0" y="1133979"/>
                  </a:moveTo>
                  <a:lnTo>
                    <a:pt x="4691509" y="1133979"/>
                  </a:lnTo>
                  <a:lnTo>
                    <a:pt x="46915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80251" y="8249069"/>
            <a:ext cx="4691463" cy="1133999"/>
            <a:chOff x="0" y="0"/>
            <a:chExt cx="4691469" cy="1133996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4691509" cy="1133979"/>
            </a:xfrm>
            <a:custGeom>
              <a:avLst/>
              <a:gdLst/>
              <a:ahLst/>
              <a:cxnLst/>
              <a:rect r="r" b="b" t="t" l="l"/>
              <a:pathLst>
                <a:path h="1133979" w="4691509">
                  <a:moveTo>
                    <a:pt x="0" y="1133979"/>
                  </a:moveTo>
                  <a:lnTo>
                    <a:pt x="4691509" y="1133979"/>
                  </a:lnTo>
                  <a:lnTo>
                    <a:pt x="469150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8" id="28"/>
          <p:cNvGrpSpPr/>
          <p:nvPr/>
        </p:nvGrpSpPr>
        <p:grpSpPr>
          <a:xfrm rot="0">
            <a:off x="183918" y="9494501"/>
            <a:ext cx="6091809" cy="1260996"/>
            <a:chOff x="0" y="0"/>
            <a:chExt cx="6091809" cy="1260996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63500" y="63500"/>
              <a:ext cx="4624322" cy="1133979"/>
            </a:xfrm>
            <a:custGeom>
              <a:avLst/>
              <a:gdLst/>
              <a:ahLst/>
              <a:cxnLst/>
              <a:rect r="r" b="b" t="t" l="l"/>
              <a:pathLst>
                <a:path h="1133979" w="4624322">
                  <a:moveTo>
                    <a:pt x="0" y="1133979"/>
                  </a:moveTo>
                  <a:lnTo>
                    <a:pt x="4624322" y="1133979"/>
                  </a:lnTo>
                  <a:lnTo>
                    <a:pt x="46243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4484622" y="229742"/>
              <a:ext cx="1543685" cy="9398"/>
            </a:xfrm>
            <a:custGeom>
              <a:avLst/>
              <a:gdLst/>
              <a:ahLst/>
              <a:cxnLst/>
              <a:rect r="r" b="b" t="t" l="l"/>
              <a:pathLst>
                <a:path h="9398" w="1543685">
                  <a:moveTo>
                    <a:pt x="0" y="9398"/>
                  </a:moveTo>
                  <a:lnTo>
                    <a:pt x="1543685" y="9398"/>
                  </a:lnTo>
                  <a:lnTo>
                    <a:pt x="154368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31" id="31"/>
          <p:cNvGrpSpPr/>
          <p:nvPr/>
        </p:nvGrpSpPr>
        <p:grpSpPr>
          <a:xfrm rot="0">
            <a:off x="5078235" y="3442764"/>
            <a:ext cx="2267998" cy="5986205"/>
            <a:chOff x="0" y="0"/>
            <a:chExt cx="2268004" cy="5986208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267970" cy="5986271"/>
            </a:xfrm>
            <a:custGeom>
              <a:avLst/>
              <a:gdLst/>
              <a:ahLst/>
              <a:cxnLst/>
              <a:rect r="r" b="b" t="t" l="l"/>
              <a:pathLst>
                <a:path h="5986271" w="2267970">
                  <a:moveTo>
                    <a:pt x="0" y="5986271"/>
                  </a:moveTo>
                  <a:lnTo>
                    <a:pt x="2267970" y="5986271"/>
                  </a:lnTo>
                  <a:lnTo>
                    <a:pt x="22679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33" id="33"/>
          <p:cNvSpPr txBox="true"/>
          <p:nvPr/>
        </p:nvSpPr>
        <p:spPr>
          <a:xfrm rot="0">
            <a:off x="788994" y="9645244"/>
            <a:ext cx="3480959" cy="9335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01"/>
              </a:lnSpc>
            </a:pPr>
            <a:r>
              <a:rPr lang="en-US" sz="2844">
                <a:solidFill>
                  <a:srgbClr val="FFFFFF"/>
                </a:solidFill>
                <a:latin typeface="Be Vietnam"/>
                <a:ea typeface="Be Vietnam"/>
                <a:cs typeface="Be Vietnam"/>
                <a:sym typeface="Be Vietnam"/>
              </a:rPr>
              <a:t>2025-HR01-KA121- VET-000335320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247517" y="5737341"/>
            <a:ext cx="4346877" cy="5375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91"/>
              </a:lnSpc>
            </a:pPr>
            <a:r>
              <a:rPr lang="en-US" sz="2144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              </a:t>
            </a:r>
            <a:r>
              <a:rPr lang="en-US" sz="2144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PORTUGAL</a:t>
            </a:r>
          </a:p>
          <a:p>
            <a:pPr algn="l">
              <a:lnSpc>
                <a:spcPts val="2091"/>
              </a:lnSpc>
            </a:pPr>
            <a:r>
              <a:rPr lang="en-US" sz="2144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11. siječnja – 24. siječnja 2026.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83918" y="7044309"/>
            <a:ext cx="4346877" cy="8547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88"/>
              </a:lnSpc>
            </a:pPr>
            <a:r>
              <a:rPr lang="en-US" sz="2244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                </a:t>
            </a:r>
            <a:r>
              <a:rPr lang="en-US" sz="2244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MÁLAGA</a:t>
            </a:r>
          </a:p>
          <a:p>
            <a:pPr algn="ctr">
              <a:lnSpc>
                <a:spcPts val="2188"/>
              </a:lnSpc>
            </a:pPr>
            <a:r>
              <a:rPr lang="en-US" sz="2244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17. kolovoza – 31. kolovoza 2025.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17175" y="8525980"/>
            <a:ext cx="3615461" cy="4667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02"/>
              </a:lnSpc>
            </a:pPr>
            <a:r>
              <a:rPr lang="en-US" sz="2644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„TOP EXPERIENCE 2”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3503" y="1717910"/>
            <a:ext cx="5622541" cy="1435941"/>
          </a:xfrm>
          <a:custGeom>
            <a:avLst/>
            <a:gdLst/>
            <a:ahLst/>
            <a:cxnLst/>
            <a:rect r="r" b="b" t="t" l="l"/>
            <a:pathLst>
              <a:path h="1435941" w="5622541">
                <a:moveTo>
                  <a:pt x="0" y="0"/>
                </a:moveTo>
                <a:lnTo>
                  <a:pt x="5622541" y="0"/>
                </a:lnTo>
                <a:lnTo>
                  <a:pt x="5622541" y="1435941"/>
                </a:lnTo>
                <a:lnTo>
                  <a:pt x="0" y="14359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3503" y="5099609"/>
            <a:ext cx="5994082" cy="1533344"/>
          </a:xfrm>
          <a:custGeom>
            <a:avLst/>
            <a:gdLst/>
            <a:ahLst/>
            <a:cxnLst/>
            <a:rect r="r" b="b" t="t" l="l"/>
            <a:pathLst>
              <a:path h="1533344" w="5994082">
                <a:moveTo>
                  <a:pt x="0" y="0"/>
                </a:moveTo>
                <a:lnTo>
                  <a:pt x="5994082" y="0"/>
                </a:lnTo>
                <a:lnTo>
                  <a:pt x="5994082" y="1533344"/>
                </a:lnTo>
                <a:lnTo>
                  <a:pt x="0" y="15333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175290" y="85811"/>
            <a:ext cx="5541797" cy="1267825"/>
          </a:xfrm>
          <a:custGeom>
            <a:avLst/>
            <a:gdLst/>
            <a:ahLst/>
            <a:cxnLst/>
            <a:rect r="r" b="b" t="t" l="l"/>
            <a:pathLst>
              <a:path h="1267825" w="5541797">
                <a:moveTo>
                  <a:pt x="0" y="0"/>
                </a:moveTo>
                <a:lnTo>
                  <a:pt x="5541797" y="0"/>
                </a:lnTo>
                <a:lnTo>
                  <a:pt x="5541797" y="1267825"/>
                </a:lnTo>
                <a:lnTo>
                  <a:pt x="0" y="12678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11796" y="6910530"/>
            <a:ext cx="6512604" cy="1965827"/>
          </a:xfrm>
          <a:custGeom>
            <a:avLst/>
            <a:gdLst/>
            <a:ahLst/>
            <a:cxnLst/>
            <a:rect r="r" b="b" t="t" l="l"/>
            <a:pathLst>
              <a:path h="1965827" w="6512604">
                <a:moveTo>
                  <a:pt x="0" y="0"/>
                </a:moveTo>
                <a:lnTo>
                  <a:pt x="6512605" y="0"/>
                </a:lnTo>
                <a:lnTo>
                  <a:pt x="6512605" y="1965827"/>
                </a:lnTo>
                <a:lnTo>
                  <a:pt x="0" y="19658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855564" y="3455632"/>
            <a:ext cx="5604597" cy="1421839"/>
          </a:xfrm>
          <a:custGeom>
            <a:avLst/>
            <a:gdLst/>
            <a:ahLst/>
            <a:cxnLst/>
            <a:rect r="r" b="b" t="t" l="l"/>
            <a:pathLst>
              <a:path h="1421839" w="5604597">
                <a:moveTo>
                  <a:pt x="0" y="0"/>
                </a:moveTo>
                <a:lnTo>
                  <a:pt x="5604597" y="0"/>
                </a:lnTo>
                <a:lnTo>
                  <a:pt x="5604597" y="1421839"/>
                </a:lnTo>
                <a:lnTo>
                  <a:pt x="0" y="14218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396522" y="10412273"/>
            <a:ext cx="1544317" cy="9525"/>
            <a:chOff x="0" y="0"/>
            <a:chExt cx="1544307" cy="952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44314" cy="9521"/>
            </a:xfrm>
            <a:custGeom>
              <a:avLst/>
              <a:gdLst/>
              <a:ahLst/>
              <a:cxnLst/>
              <a:rect r="r" b="b" t="t" l="l"/>
              <a:pathLst>
                <a:path h="9521" w="1544314">
                  <a:moveTo>
                    <a:pt x="0" y="0"/>
                  </a:moveTo>
                  <a:lnTo>
                    <a:pt x="1544314" y="0"/>
                  </a:lnTo>
                  <a:lnTo>
                    <a:pt x="1544314" y="9521"/>
                  </a:lnTo>
                  <a:lnTo>
                    <a:pt x="0" y="952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5100342" y="10080403"/>
            <a:ext cx="2458374" cy="616172"/>
            <a:chOff x="0" y="0"/>
            <a:chExt cx="3277832" cy="82156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277870" cy="821563"/>
            </a:xfrm>
            <a:custGeom>
              <a:avLst/>
              <a:gdLst/>
              <a:ahLst/>
              <a:cxnLst/>
              <a:rect r="r" b="b" t="t" l="l"/>
              <a:pathLst>
                <a:path h="821563" w="3277870">
                  <a:moveTo>
                    <a:pt x="0" y="0"/>
                  </a:moveTo>
                  <a:lnTo>
                    <a:pt x="3277870" y="0"/>
                  </a:lnTo>
                  <a:lnTo>
                    <a:pt x="3277870" y="821563"/>
                  </a:lnTo>
                  <a:lnTo>
                    <a:pt x="0" y="821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1" b="-516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0" y="5161169"/>
            <a:ext cx="5867086" cy="1405814"/>
            <a:chOff x="0" y="0"/>
            <a:chExt cx="5867082" cy="140581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867140" cy="1405764"/>
            </a:xfrm>
            <a:custGeom>
              <a:avLst/>
              <a:gdLst/>
              <a:ahLst/>
              <a:cxnLst/>
              <a:rect r="r" b="b" t="t" l="l"/>
              <a:pathLst>
                <a:path h="1405764" w="5867140">
                  <a:moveTo>
                    <a:pt x="0" y="1405764"/>
                  </a:moveTo>
                  <a:lnTo>
                    <a:pt x="5867140" y="1405764"/>
                  </a:lnTo>
                  <a:lnTo>
                    <a:pt x="586714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0" y="1780737"/>
            <a:ext cx="5493029" cy="1308449"/>
            <a:chOff x="0" y="0"/>
            <a:chExt cx="5493029" cy="130844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493001" cy="1308478"/>
            </a:xfrm>
            <a:custGeom>
              <a:avLst/>
              <a:gdLst/>
              <a:ahLst/>
              <a:cxnLst/>
              <a:rect r="r" b="b" t="t" l="l"/>
              <a:pathLst>
                <a:path h="1308478" w="5493001">
                  <a:moveTo>
                    <a:pt x="0" y="1308478"/>
                  </a:moveTo>
                  <a:lnTo>
                    <a:pt x="5493001" y="1308478"/>
                  </a:lnTo>
                  <a:lnTo>
                    <a:pt x="549300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1174852" y="85773"/>
            <a:ext cx="5540273" cy="1267349"/>
            <a:chOff x="0" y="0"/>
            <a:chExt cx="5540273" cy="126734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540246" cy="1267329"/>
            </a:xfrm>
            <a:custGeom>
              <a:avLst/>
              <a:gdLst/>
              <a:ahLst/>
              <a:cxnLst/>
              <a:rect r="r" b="b" t="t" l="l"/>
              <a:pathLst>
                <a:path h="1267329" w="5540246">
                  <a:moveTo>
                    <a:pt x="0" y="1267329"/>
                  </a:moveTo>
                  <a:lnTo>
                    <a:pt x="5540246" y="1267329"/>
                  </a:lnTo>
                  <a:lnTo>
                    <a:pt x="554024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174852" y="6971405"/>
            <a:ext cx="6385150" cy="1838125"/>
            <a:chOff x="0" y="0"/>
            <a:chExt cx="6385154" cy="183813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385184" cy="1838076"/>
            </a:xfrm>
            <a:custGeom>
              <a:avLst/>
              <a:gdLst/>
              <a:ahLst/>
              <a:cxnLst/>
              <a:rect r="r" b="b" t="t" l="l"/>
              <a:pathLst>
                <a:path h="1838076" w="6385184">
                  <a:moveTo>
                    <a:pt x="0" y="1838076"/>
                  </a:moveTo>
                  <a:lnTo>
                    <a:pt x="6385184" y="1838076"/>
                  </a:lnTo>
                  <a:lnTo>
                    <a:pt x="638518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5394484" y="10408348"/>
            <a:ext cx="1543736" cy="9382"/>
            <a:chOff x="0" y="0"/>
            <a:chExt cx="1543736" cy="93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543689" cy="9401"/>
            </a:xfrm>
            <a:custGeom>
              <a:avLst/>
              <a:gdLst/>
              <a:ahLst/>
              <a:cxnLst/>
              <a:rect r="r" b="b" t="t" l="l"/>
              <a:pathLst>
                <a:path h="9401" w="1543689">
                  <a:moveTo>
                    <a:pt x="0" y="9401"/>
                  </a:moveTo>
                  <a:lnTo>
                    <a:pt x="1543689" y="9401"/>
                  </a:lnTo>
                  <a:lnTo>
                    <a:pt x="15436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7047881" y="164049"/>
            <a:ext cx="405155" cy="451047"/>
            <a:chOff x="0" y="0"/>
            <a:chExt cx="405155" cy="45105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05133" cy="451110"/>
            </a:xfrm>
            <a:custGeom>
              <a:avLst/>
              <a:gdLst/>
              <a:ahLst/>
              <a:cxnLst/>
              <a:rect r="r" b="b" t="t" l="l"/>
              <a:pathLst>
                <a:path h="451110" w="405133">
                  <a:moveTo>
                    <a:pt x="0" y="0"/>
                  </a:moveTo>
                  <a:lnTo>
                    <a:pt x="0" y="451110"/>
                  </a:lnTo>
                  <a:lnTo>
                    <a:pt x="405133" y="451110"/>
                  </a:lnTo>
                  <a:lnTo>
                    <a:pt x="405133" y="0"/>
                  </a:lnTo>
                  <a:close/>
                </a:path>
              </a:pathLst>
            </a:custGeom>
            <a:solidFill>
              <a:srgbClr val="497693"/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2019519" y="127540"/>
            <a:ext cx="3486150" cy="10128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100" spc="3">
                <a:solidFill>
                  <a:srgbClr val="FFFFFF"/>
                </a:solidFill>
                <a:latin typeface="Be Vietnam"/>
                <a:ea typeface="Be Vietnam"/>
                <a:cs typeface="Be Vietnam"/>
                <a:sym typeface="Be Vietnam"/>
              </a:rPr>
              <a:t>“ TOP EXPERIENCE 2”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183517" y="198796"/>
            <a:ext cx="136455" cy="327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Be Vietnam"/>
                <a:ea typeface="Be Vietnam"/>
                <a:cs typeface="Be Vietnam"/>
                <a:sym typeface="Be Vietnam"/>
              </a:rPr>
              <a:t>2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38118" y="2001412"/>
            <a:ext cx="3191694" cy="697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74"/>
              </a:lnSpc>
            </a:pPr>
            <a:r>
              <a:rPr lang="en-US" sz="1820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Projekt „Top Experience 2” proveden je u sklopu akreditacije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5979481" y="5274631"/>
            <a:ext cx="1454477" cy="4667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02"/>
              </a:lnSpc>
            </a:pPr>
            <a:r>
              <a:rPr lang="en-US" sz="2644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MÁLAGA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505364" y="3640560"/>
            <a:ext cx="3824165" cy="545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2100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Projekt je trajao od 1. lipnja 2025. </a:t>
            </a:r>
            <a:r>
              <a:rPr lang="en-US" sz="2100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do 31. kolovoza 2026.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05888" y="5501116"/>
            <a:ext cx="4231913" cy="5457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2100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Iznos odobrenih sredstava je 97.021,00 eura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669304" y="7059320"/>
            <a:ext cx="5266506" cy="12668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50"/>
              </a:lnSpc>
            </a:pPr>
            <a:r>
              <a:rPr lang="en-US" sz="2000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U projektu je sudjelovalo 5 nastavnika u pratnji 33 učenika (12 fizioterapeutskih tehničara, 6 automehaničara,</a:t>
            </a:r>
          </a:p>
          <a:p>
            <a:pPr algn="l">
              <a:lnSpc>
                <a:spcPts val="1950"/>
              </a:lnSpc>
            </a:pPr>
            <a:r>
              <a:rPr lang="en-US" sz="2000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10 hotelijersko-turističkih komercijalista, 2 slastičara, 2 kuhara i 1 konobar)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7015" y="403527"/>
            <a:ext cx="6969328" cy="6757168"/>
          </a:xfrm>
          <a:custGeom>
            <a:avLst/>
            <a:gdLst/>
            <a:ahLst/>
            <a:cxnLst/>
            <a:rect r="r" b="b" t="t" l="l"/>
            <a:pathLst>
              <a:path h="6757168" w="6969328">
                <a:moveTo>
                  <a:pt x="0" y="0"/>
                </a:moveTo>
                <a:lnTo>
                  <a:pt x="6969329" y="0"/>
                </a:lnTo>
                <a:lnTo>
                  <a:pt x="6969329" y="6757168"/>
                </a:lnTo>
                <a:lnTo>
                  <a:pt x="0" y="6757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868902" y="795204"/>
            <a:ext cx="2281810" cy="2575953"/>
            <a:chOff x="0" y="0"/>
            <a:chExt cx="3429292" cy="38713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429254" cy="3871341"/>
            </a:xfrm>
            <a:custGeom>
              <a:avLst/>
              <a:gdLst/>
              <a:ahLst/>
              <a:cxnLst/>
              <a:rect r="r" b="b" t="t" l="l"/>
              <a:pathLst>
                <a:path h="3871341" w="3429254">
                  <a:moveTo>
                    <a:pt x="368427" y="0"/>
                  </a:moveTo>
                  <a:cubicBezTo>
                    <a:pt x="164973" y="0"/>
                    <a:pt x="0" y="164973"/>
                    <a:pt x="0" y="368427"/>
                  </a:cubicBezTo>
                  <a:lnTo>
                    <a:pt x="0" y="3508756"/>
                  </a:lnTo>
                  <a:cubicBezTo>
                    <a:pt x="0" y="3689731"/>
                    <a:pt x="130429" y="3840226"/>
                    <a:pt x="302387" y="3871341"/>
                  </a:cubicBezTo>
                  <a:lnTo>
                    <a:pt x="3126867" y="3871341"/>
                  </a:lnTo>
                  <a:cubicBezTo>
                    <a:pt x="3298571" y="3840226"/>
                    <a:pt x="3428873" y="3690239"/>
                    <a:pt x="3429254" y="3509645"/>
                  </a:cubicBezTo>
                  <a:lnTo>
                    <a:pt x="3429254" y="367538"/>
                  </a:lnTo>
                  <a:cubicBezTo>
                    <a:pt x="3428746" y="164465"/>
                    <a:pt x="3264027" y="0"/>
                    <a:pt x="3060827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6359" r="-1" b="-16512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756285" y="7221074"/>
            <a:ext cx="6050280" cy="2718673"/>
            <a:chOff x="0" y="0"/>
            <a:chExt cx="8067040" cy="362489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067040" cy="3624961"/>
            </a:xfrm>
            <a:custGeom>
              <a:avLst/>
              <a:gdLst/>
              <a:ahLst/>
              <a:cxnLst/>
              <a:rect r="r" b="b" t="t" l="l"/>
              <a:pathLst>
                <a:path h="3624961" w="8067040">
                  <a:moveTo>
                    <a:pt x="494792" y="0"/>
                  </a:moveTo>
                  <a:cubicBezTo>
                    <a:pt x="363601" y="127"/>
                    <a:pt x="237871" y="52324"/>
                    <a:pt x="145161" y="145161"/>
                  </a:cubicBezTo>
                  <a:cubicBezTo>
                    <a:pt x="52197" y="237998"/>
                    <a:pt x="0" y="364109"/>
                    <a:pt x="0" y="495427"/>
                  </a:cubicBezTo>
                  <a:lnTo>
                    <a:pt x="0" y="3129407"/>
                  </a:lnTo>
                  <a:cubicBezTo>
                    <a:pt x="0" y="3260852"/>
                    <a:pt x="52197" y="3386836"/>
                    <a:pt x="145161" y="3479800"/>
                  </a:cubicBezTo>
                  <a:cubicBezTo>
                    <a:pt x="238125" y="3572764"/>
                    <a:pt x="363855" y="3624834"/>
                    <a:pt x="495173" y="3624961"/>
                  </a:cubicBezTo>
                  <a:lnTo>
                    <a:pt x="7571867" y="3624961"/>
                  </a:lnTo>
                  <a:cubicBezTo>
                    <a:pt x="7703186" y="3624834"/>
                    <a:pt x="7829042" y="3572637"/>
                    <a:pt x="7921879" y="3479800"/>
                  </a:cubicBezTo>
                  <a:cubicBezTo>
                    <a:pt x="8014716" y="3386963"/>
                    <a:pt x="8067040" y="3260852"/>
                    <a:pt x="8067040" y="3129407"/>
                  </a:cubicBezTo>
                  <a:lnTo>
                    <a:pt x="8067040" y="495427"/>
                  </a:lnTo>
                  <a:cubicBezTo>
                    <a:pt x="8067040" y="363982"/>
                    <a:pt x="8014843" y="237998"/>
                    <a:pt x="7921879" y="145034"/>
                  </a:cubicBezTo>
                  <a:cubicBezTo>
                    <a:pt x="7829169" y="52324"/>
                    <a:pt x="7703439" y="127"/>
                    <a:pt x="7572248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14043" r="-49" b="-14079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4950790" y="10035035"/>
            <a:ext cx="2334501" cy="581244"/>
            <a:chOff x="0" y="0"/>
            <a:chExt cx="3112668" cy="77499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112643" cy="774954"/>
            </a:xfrm>
            <a:custGeom>
              <a:avLst/>
              <a:gdLst/>
              <a:ahLst/>
              <a:cxnLst/>
              <a:rect r="r" b="b" t="t" l="l"/>
              <a:pathLst>
                <a:path h="774954" w="3112643">
                  <a:moveTo>
                    <a:pt x="0" y="0"/>
                  </a:moveTo>
                  <a:lnTo>
                    <a:pt x="3112643" y="0"/>
                  </a:lnTo>
                  <a:lnTo>
                    <a:pt x="3112643" y="774954"/>
                  </a:lnTo>
                  <a:lnTo>
                    <a:pt x="0" y="7749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-4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720242" y="2499341"/>
            <a:ext cx="4730410" cy="4595184"/>
            <a:chOff x="0" y="0"/>
            <a:chExt cx="4730407" cy="459517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730364" cy="4595238"/>
            </a:xfrm>
            <a:custGeom>
              <a:avLst/>
              <a:gdLst/>
              <a:ahLst/>
              <a:cxnLst/>
              <a:rect r="r" b="b" t="t" l="l"/>
              <a:pathLst>
                <a:path h="4595238" w="4730364">
                  <a:moveTo>
                    <a:pt x="0" y="4595238"/>
                  </a:moveTo>
                  <a:lnTo>
                    <a:pt x="4730364" y="4595238"/>
                  </a:lnTo>
                  <a:lnTo>
                    <a:pt x="47303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6399000" y="755999"/>
            <a:ext cx="405003" cy="405003"/>
            <a:chOff x="0" y="0"/>
            <a:chExt cx="405003" cy="40500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05007" cy="405007"/>
            </a:xfrm>
            <a:custGeom>
              <a:avLst/>
              <a:gdLst/>
              <a:ahLst/>
              <a:cxnLst/>
              <a:rect r="r" b="b" t="t" l="l"/>
              <a:pathLst>
                <a:path h="405007" w="405007">
                  <a:moveTo>
                    <a:pt x="0" y="405007"/>
                  </a:moveTo>
                  <a:lnTo>
                    <a:pt x="405007" y="405007"/>
                  </a:lnTo>
                  <a:lnTo>
                    <a:pt x="4050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7097392" y="608657"/>
            <a:ext cx="106642" cy="253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FFFFFF"/>
                </a:solidFill>
                <a:latin typeface="Be Vietnam"/>
                <a:ea typeface="Be Vietnam"/>
                <a:cs typeface="Be Vietnam"/>
                <a:sym typeface="Be Vietnam"/>
              </a:rPr>
              <a:t>3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56285" y="699954"/>
            <a:ext cx="2474538" cy="775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MÁLAGA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770774" y="2734789"/>
            <a:ext cx="65770" cy="2899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2"/>
              </a:lnSpc>
            </a:pPr>
            <a:r>
              <a:rPr lang="en-US" sz="1601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60896" y="2817464"/>
            <a:ext cx="4008007" cy="38084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4770" indent="-32385" lvl="1">
              <a:lnSpc>
                <a:spcPts val="419"/>
              </a:lnSpc>
              <a:buFont typeface="Arial"/>
              <a:buChar char="•"/>
            </a:pPr>
          </a:p>
          <a:p>
            <a:pPr algn="l" marL="285433" indent="-142717" lvl="1">
              <a:lnSpc>
                <a:spcPts val="1850"/>
              </a:lnSpc>
              <a:buFont typeface="Arial"/>
              <a:buChar char="•"/>
            </a:pPr>
            <a:r>
              <a:rPr lang="en-US" sz="1322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Málaga je prekrasan grad smješten na jugu Španjolske, u regiji Andaluziji, uz obalu Sredozemnog mora. Poznata je po sunčanom vremenu, lijepim plažama, bogatoj povijesti i kulturnim znamenitostima. Među najpoznatijim atrakcijama nalaze se tvrđava Alcazaba, katedrala u Málagi i muzej posvećen slavnom slikaru Pablu Picassu, koji je rođen u ovom gradu. Málaga je također poznata po ukusnoj španjolskoj hrani, živahnim ulicama i ugodnoj mediteranskoj atmosferi. Zbog svoje kulture, prirodnih ljepota i brojnih mogućnosti za razgledavanje privlači posjetitelje iz cijelog svijeta</a:t>
            </a:r>
          </a:p>
          <a:p>
            <a:pPr algn="l">
              <a:lnSpc>
                <a:spcPts val="1850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01410" y="756285"/>
            <a:ext cx="405155" cy="405155"/>
            <a:chOff x="0" y="0"/>
            <a:chExt cx="405155" cy="4051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05133" cy="405133"/>
            </a:xfrm>
            <a:custGeom>
              <a:avLst/>
              <a:gdLst/>
              <a:ahLst/>
              <a:cxnLst/>
              <a:rect r="r" b="b" t="t" l="l"/>
              <a:pathLst>
                <a:path h="405133" w="405133">
                  <a:moveTo>
                    <a:pt x="0" y="0"/>
                  </a:moveTo>
                  <a:lnTo>
                    <a:pt x="405133" y="0"/>
                  </a:lnTo>
                  <a:lnTo>
                    <a:pt x="405133" y="405133"/>
                  </a:lnTo>
                  <a:lnTo>
                    <a:pt x="0" y="405133"/>
                  </a:lnTo>
                  <a:close/>
                </a:path>
              </a:pathLst>
            </a:custGeom>
            <a:solidFill>
              <a:srgbClr val="49769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828923" y="6547885"/>
            <a:ext cx="6050280" cy="2896381"/>
            <a:chOff x="0" y="0"/>
            <a:chExt cx="8067040" cy="386184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067040" cy="3861943"/>
            </a:xfrm>
            <a:custGeom>
              <a:avLst/>
              <a:gdLst/>
              <a:ahLst/>
              <a:cxnLst/>
              <a:rect r="r" b="b" t="t" l="l"/>
              <a:pathLst>
                <a:path h="3861943" w="8067040">
                  <a:moveTo>
                    <a:pt x="495427" y="0"/>
                  </a:moveTo>
                  <a:cubicBezTo>
                    <a:pt x="364109" y="0"/>
                    <a:pt x="237998" y="52197"/>
                    <a:pt x="145161" y="145161"/>
                  </a:cubicBezTo>
                  <a:cubicBezTo>
                    <a:pt x="52324" y="238125"/>
                    <a:pt x="127" y="363855"/>
                    <a:pt x="0" y="495173"/>
                  </a:cubicBezTo>
                  <a:lnTo>
                    <a:pt x="0" y="3366770"/>
                  </a:lnTo>
                  <a:cubicBezTo>
                    <a:pt x="127" y="3498088"/>
                    <a:pt x="52324" y="3623945"/>
                    <a:pt x="145161" y="3716782"/>
                  </a:cubicBezTo>
                  <a:cubicBezTo>
                    <a:pt x="237871" y="3809492"/>
                    <a:pt x="363474" y="3861689"/>
                    <a:pt x="494538" y="3861943"/>
                  </a:cubicBezTo>
                  <a:lnTo>
                    <a:pt x="7572502" y="3861943"/>
                  </a:lnTo>
                  <a:cubicBezTo>
                    <a:pt x="7703566" y="3861689"/>
                    <a:pt x="7829169" y="3809492"/>
                    <a:pt x="7921879" y="3716782"/>
                  </a:cubicBezTo>
                  <a:cubicBezTo>
                    <a:pt x="8014843" y="3623818"/>
                    <a:pt x="8067040" y="3497834"/>
                    <a:pt x="8067040" y="3366389"/>
                  </a:cubicBezTo>
                  <a:lnTo>
                    <a:pt x="8067040" y="495427"/>
                  </a:lnTo>
                  <a:cubicBezTo>
                    <a:pt x="8067040" y="363982"/>
                    <a:pt x="8014843" y="237998"/>
                    <a:pt x="7921879" y="145034"/>
                  </a:cubicBezTo>
                  <a:cubicBezTo>
                    <a:pt x="7828915" y="52070"/>
                    <a:pt x="7702931" y="0"/>
                    <a:pt x="7571613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8732" r="-44" b="-8842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686362" y="1800863"/>
            <a:ext cx="6335125" cy="4147804"/>
          </a:xfrm>
          <a:custGeom>
            <a:avLst/>
            <a:gdLst/>
            <a:ahLst/>
            <a:cxnLst/>
            <a:rect r="r" b="b" t="t" l="l"/>
            <a:pathLst>
              <a:path h="4147804" w="6335125">
                <a:moveTo>
                  <a:pt x="0" y="0"/>
                </a:moveTo>
                <a:lnTo>
                  <a:pt x="6335125" y="0"/>
                </a:lnTo>
                <a:lnTo>
                  <a:pt x="6335125" y="4147804"/>
                </a:lnTo>
                <a:lnTo>
                  <a:pt x="0" y="41478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47064" y="2011985"/>
            <a:ext cx="1862785" cy="1862785"/>
            <a:chOff x="0" y="0"/>
            <a:chExt cx="2483714" cy="248371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83739" cy="2483739"/>
            </a:xfrm>
            <a:custGeom>
              <a:avLst/>
              <a:gdLst/>
              <a:ahLst/>
              <a:cxnLst/>
              <a:rect r="r" b="b" t="t" l="l"/>
              <a:pathLst>
                <a:path h="2483739" w="2483739">
                  <a:moveTo>
                    <a:pt x="367538" y="0"/>
                  </a:moveTo>
                  <a:cubicBezTo>
                    <a:pt x="270129" y="254"/>
                    <a:pt x="176784" y="38989"/>
                    <a:pt x="107950" y="107950"/>
                  </a:cubicBezTo>
                  <a:cubicBezTo>
                    <a:pt x="38862" y="177038"/>
                    <a:pt x="0" y="270764"/>
                    <a:pt x="0" y="368427"/>
                  </a:cubicBezTo>
                  <a:lnTo>
                    <a:pt x="0" y="2115312"/>
                  </a:lnTo>
                  <a:cubicBezTo>
                    <a:pt x="0" y="2212975"/>
                    <a:pt x="38862" y="2306701"/>
                    <a:pt x="107950" y="2375789"/>
                  </a:cubicBezTo>
                  <a:cubicBezTo>
                    <a:pt x="177038" y="2444877"/>
                    <a:pt x="270764" y="2483739"/>
                    <a:pt x="368427" y="2483739"/>
                  </a:cubicBezTo>
                  <a:lnTo>
                    <a:pt x="2115312" y="2483739"/>
                  </a:lnTo>
                  <a:cubicBezTo>
                    <a:pt x="2212975" y="2483739"/>
                    <a:pt x="2306701" y="2444877"/>
                    <a:pt x="2375789" y="2375789"/>
                  </a:cubicBezTo>
                  <a:cubicBezTo>
                    <a:pt x="2444877" y="2306701"/>
                    <a:pt x="2483739" y="2212975"/>
                    <a:pt x="2483739" y="2115312"/>
                  </a:cubicBezTo>
                  <a:lnTo>
                    <a:pt x="2483739" y="368427"/>
                  </a:lnTo>
                  <a:cubicBezTo>
                    <a:pt x="2483739" y="270764"/>
                    <a:pt x="2444877" y="177038"/>
                    <a:pt x="2375789" y="107950"/>
                  </a:cubicBezTo>
                  <a:cubicBezTo>
                    <a:pt x="2306955" y="38989"/>
                    <a:pt x="2213610" y="254"/>
                    <a:pt x="2116201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16666" r="1" b="-16535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1047064" y="4085882"/>
            <a:ext cx="1862785" cy="1862785"/>
            <a:chOff x="0" y="0"/>
            <a:chExt cx="2483714" cy="248371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83739" cy="2483739"/>
            </a:xfrm>
            <a:custGeom>
              <a:avLst/>
              <a:gdLst/>
              <a:ahLst/>
              <a:cxnLst/>
              <a:rect r="r" b="b" t="t" l="l"/>
              <a:pathLst>
                <a:path h="2483739" w="2483739">
                  <a:moveTo>
                    <a:pt x="533019" y="0"/>
                  </a:moveTo>
                  <a:cubicBezTo>
                    <a:pt x="238633" y="254"/>
                    <a:pt x="0" y="239141"/>
                    <a:pt x="0" y="533654"/>
                  </a:cubicBezTo>
                  <a:lnTo>
                    <a:pt x="0" y="1950085"/>
                  </a:lnTo>
                  <a:cubicBezTo>
                    <a:pt x="0" y="2244725"/>
                    <a:pt x="238887" y="2483739"/>
                    <a:pt x="533654" y="2483739"/>
                  </a:cubicBezTo>
                  <a:lnTo>
                    <a:pt x="1950085" y="2483739"/>
                  </a:lnTo>
                  <a:cubicBezTo>
                    <a:pt x="2244725" y="2483739"/>
                    <a:pt x="2483739" y="2244852"/>
                    <a:pt x="2483739" y="1950085"/>
                  </a:cubicBezTo>
                  <a:lnTo>
                    <a:pt x="2483739" y="533654"/>
                  </a:lnTo>
                  <a:cubicBezTo>
                    <a:pt x="2483739" y="239141"/>
                    <a:pt x="2245106" y="254"/>
                    <a:pt x="1950593" y="0"/>
                  </a:cubicBezTo>
                  <a:close/>
                </a:path>
              </a:pathLst>
            </a:custGeom>
            <a:blipFill>
              <a:blip r:embed="rId6"/>
              <a:stretch>
                <a:fillRect l="-24725" t="0" r="-24882" b="1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5207899" y="10044560"/>
            <a:ext cx="2353561" cy="590769"/>
            <a:chOff x="0" y="0"/>
            <a:chExt cx="3138081" cy="78769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138043" cy="787654"/>
            </a:xfrm>
            <a:custGeom>
              <a:avLst/>
              <a:gdLst/>
              <a:ahLst/>
              <a:cxnLst/>
              <a:rect r="r" b="b" t="t" l="l"/>
              <a:pathLst>
                <a:path h="787654" w="3138043">
                  <a:moveTo>
                    <a:pt x="0" y="0"/>
                  </a:moveTo>
                  <a:lnTo>
                    <a:pt x="3138043" y="0"/>
                  </a:lnTo>
                  <a:lnTo>
                    <a:pt x="3138043" y="787654"/>
                  </a:lnTo>
                  <a:lnTo>
                    <a:pt x="0" y="7876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" b="-4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686105" y="1800187"/>
            <a:ext cx="6333011" cy="4146242"/>
            <a:chOff x="0" y="0"/>
            <a:chExt cx="6333007" cy="4146245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332980" cy="4146301"/>
            </a:xfrm>
            <a:custGeom>
              <a:avLst/>
              <a:gdLst/>
              <a:ahLst/>
              <a:cxnLst/>
              <a:rect r="r" b="b" t="t" l="l"/>
              <a:pathLst>
                <a:path h="4146301" w="6332980">
                  <a:moveTo>
                    <a:pt x="0" y="4146301"/>
                  </a:moveTo>
                  <a:lnTo>
                    <a:pt x="6332980" y="4146301"/>
                  </a:lnTo>
                  <a:lnTo>
                    <a:pt x="63329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6399000" y="755999"/>
            <a:ext cx="405003" cy="405003"/>
            <a:chOff x="0" y="0"/>
            <a:chExt cx="405003" cy="40500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405007" cy="405007"/>
            </a:xfrm>
            <a:custGeom>
              <a:avLst/>
              <a:gdLst/>
              <a:ahLst/>
              <a:cxnLst/>
              <a:rect r="r" b="b" t="t" l="l"/>
              <a:pathLst>
                <a:path h="405007" w="405007">
                  <a:moveTo>
                    <a:pt x="0" y="405007"/>
                  </a:moveTo>
                  <a:lnTo>
                    <a:pt x="405007" y="405007"/>
                  </a:lnTo>
                  <a:lnTo>
                    <a:pt x="4050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6550323" y="811235"/>
            <a:ext cx="109176" cy="253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FFFFFF"/>
                </a:solidFill>
                <a:latin typeface="Be Vietnam"/>
                <a:ea typeface="Be Vietnam"/>
                <a:cs typeface="Be Vietnam"/>
                <a:sym typeface="Be Vietnam"/>
              </a:rPr>
              <a:t>4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56285" y="694525"/>
            <a:ext cx="1961836" cy="745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299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BRAGA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3070812" y="6148683"/>
            <a:ext cx="2607545" cy="3110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70"/>
              </a:lnSpc>
            </a:pPr>
            <a:r>
              <a:rPr lang="en-US" sz="1200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Mirna tropska kuća koja povezuje unutarnji i vanjski prostor.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909849" y="2031035"/>
            <a:ext cx="3832203" cy="3110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18390" indent="-159195" lvl="1">
              <a:lnSpc>
                <a:spcPts val="1437"/>
              </a:lnSpc>
              <a:buFont typeface="Arial"/>
              <a:buChar char="•"/>
            </a:pPr>
            <a:r>
              <a:rPr lang="en-US" sz="1474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Braga je povijesni grad smješten na sjeveru Portugala. Jedan je od najstarijih gradova u zemlji, a poznat je po bogatoj kulturnoj baštini, prekrasnoj arhitekturi i vjerskim tradicijama. Jedna od njegovih najpoznatijih znamenitosti je svetište Bom Jesus do Monte, koje se nalazi na UNESCO-ovu popisu svjetske baštine. Braga također ima šarmantne ulice, povijesne crkve, muzeje i živahne trgove. Grad spaja povijest i tradiciju s modernim načinom života, što ga čini zanimljivim odredištem za posjetitelje iz cijelog svijeta</a:t>
            </a:r>
          </a:p>
          <a:p>
            <a:pPr algn="l">
              <a:lnSpc>
                <a:spcPts val="1437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01410" y="756285"/>
            <a:ext cx="405155" cy="405155"/>
            <a:chOff x="0" y="0"/>
            <a:chExt cx="405155" cy="4051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05133" cy="405133"/>
            </a:xfrm>
            <a:custGeom>
              <a:avLst/>
              <a:gdLst/>
              <a:ahLst/>
              <a:cxnLst/>
              <a:rect r="r" b="b" t="t" l="l"/>
              <a:pathLst>
                <a:path h="405133" w="405133">
                  <a:moveTo>
                    <a:pt x="0" y="0"/>
                  </a:moveTo>
                  <a:lnTo>
                    <a:pt x="405133" y="0"/>
                  </a:lnTo>
                  <a:lnTo>
                    <a:pt x="405133" y="405133"/>
                  </a:lnTo>
                  <a:lnTo>
                    <a:pt x="0" y="405133"/>
                  </a:lnTo>
                  <a:close/>
                </a:path>
              </a:pathLst>
            </a:custGeom>
            <a:solidFill>
              <a:srgbClr val="49769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61458" y="5978919"/>
            <a:ext cx="3339989" cy="3731390"/>
            <a:chOff x="0" y="0"/>
            <a:chExt cx="4453318" cy="497518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453255" cy="4975098"/>
            </a:xfrm>
            <a:custGeom>
              <a:avLst/>
              <a:gdLst/>
              <a:ahLst/>
              <a:cxnLst/>
              <a:rect r="r" b="b" t="t" l="l"/>
              <a:pathLst>
                <a:path h="4975098" w="4453255">
                  <a:moveTo>
                    <a:pt x="495427" y="0"/>
                  </a:moveTo>
                  <a:cubicBezTo>
                    <a:pt x="221869" y="0"/>
                    <a:pt x="0" y="221869"/>
                    <a:pt x="0" y="495427"/>
                  </a:cubicBezTo>
                  <a:lnTo>
                    <a:pt x="0" y="4485894"/>
                  </a:lnTo>
                  <a:cubicBezTo>
                    <a:pt x="0" y="4732655"/>
                    <a:pt x="180467" y="4937379"/>
                    <a:pt x="416560" y="4975098"/>
                  </a:cubicBezTo>
                  <a:lnTo>
                    <a:pt x="4036695" y="4975098"/>
                  </a:lnTo>
                  <a:cubicBezTo>
                    <a:pt x="4272661" y="4937379"/>
                    <a:pt x="4453001" y="4733036"/>
                    <a:pt x="4453255" y="4486656"/>
                  </a:cubicBezTo>
                  <a:lnTo>
                    <a:pt x="4453255" y="494792"/>
                  </a:lnTo>
                  <a:cubicBezTo>
                    <a:pt x="4453001" y="221488"/>
                    <a:pt x="4231259" y="0"/>
                    <a:pt x="3957828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27436" r="-1" b="-27461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766709" y="7470972"/>
            <a:ext cx="3798427" cy="2105320"/>
          </a:xfrm>
          <a:custGeom>
            <a:avLst/>
            <a:gdLst/>
            <a:ahLst/>
            <a:cxnLst/>
            <a:rect r="r" b="b" t="t" l="l"/>
            <a:pathLst>
              <a:path h="2105320" w="3798427">
                <a:moveTo>
                  <a:pt x="0" y="0"/>
                </a:moveTo>
                <a:lnTo>
                  <a:pt x="3798427" y="0"/>
                </a:lnTo>
                <a:lnTo>
                  <a:pt x="3798427" y="2105320"/>
                </a:lnTo>
                <a:lnTo>
                  <a:pt x="0" y="2105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781425" y="7592244"/>
            <a:ext cx="1862785" cy="1862785"/>
            <a:chOff x="0" y="0"/>
            <a:chExt cx="2483714" cy="248371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83739" cy="2483739"/>
            </a:xfrm>
            <a:custGeom>
              <a:avLst/>
              <a:gdLst/>
              <a:ahLst/>
              <a:cxnLst/>
              <a:rect r="r" b="b" t="t" l="l"/>
              <a:pathLst>
                <a:path h="2483739" w="2483739">
                  <a:moveTo>
                    <a:pt x="533654" y="0"/>
                  </a:moveTo>
                  <a:cubicBezTo>
                    <a:pt x="238887" y="0"/>
                    <a:pt x="0" y="238887"/>
                    <a:pt x="0" y="533654"/>
                  </a:cubicBezTo>
                  <a:lnTo>
                    <a:pt x="0" y="1950085"/>
                  </a:lnTo>
                  <a:cubicBezTo>
                    <a:pt x="0" y="2244725"/>
                    <a:pt x="238887" y="2483739"/>
                    <a:pt x="533654" y="2483739"/>
                  </a:cubicBezTo>
                  <a:lnTo>
                    <a:pt x="1950085" y="2483739"/>
                  </a:lnTo>
                  <a:cubicBezTo>
                    <a:pt x="2244725" y="2483739"/>
                    <a:pt x="2483739" y="2244852"/>
                    <a:pt x="2483739" y="1950085"/>
                  </a:cubicBezTo>
                  <a:lnTo>
                    <a:pt x="2483739" y="533654"/>
                  </a:lnTo>
                  <a:cubicBezTo>
                    <a:pt x="2483739" y="238887"/>
                    <a:pt x="2244852" y="0"/>
                    <a:pt x="1950085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16666" r="1" b="-16535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5700065" y="7592244"/>
            <a:ext cx="1862785" cy="1862785"/>
            <a:chOff x="0" y="0"/>
            <a:chExt cx="2483714" cy="248371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83739" cy="2483739"/>
            </a:xfrm>
            <a:custGeom>
              <a:avLst/>
              <a:gdLst/>
              <a:ahLst/>
              <a:cxnLst/>
              <a:rect r="r" b="b" t="t" l="l"/>
              <a:pathLst>
                <a:path h="2483739" w="2483739">
                  <a:moveTo>
                    <a:pt x="533654" y="0"/>
                  </a:moveTo>
                  <a:cubicBezTo>
                    <a:pt x="238887" y="0"/>
                    <a:pt x="0" y="238887"/>
                    <a:pt x="0" y="533654"/>
                  </a:cubicBezTo>
                  <a:lnTo>
                    <a:pt x="0" y="1950085"/>
                  </a:lnTo>
                  <a:cubicBezTo>
                    <a:pt x="0" y="2244725"/>
                    <a:pt x="238887" y="2483739"/>
                    <a:pt x="533654" y="2483739"/>
                  </a:cubicBezTo>
                  <a:lnTo>
                    <a:pt x="1950085" y="2483739"/>
                  </a:lnTo>
                  <a:cubicBezTo>
                    <a:pt x="2244725" y="2483739"/>
                    <a:pt x="2483739" y="2244852"/>
                    <a:pt x="2483739" y="1950085"/>
                  </a:cubicBezTo>
                  <a:lnTo>
                    <a:pt x="2483739" y="533654"/>
                  </a:lnTo>
                  <a:cubicBezTo>
                    <a:pt x="2483739" y="238887"/>
                    <a:pt x="2244852" y="0"/>
                    <a:pt x="1950085" y="0"/>
                  </a:cubicBezTo>
                  <a:close/>
                </a:path>
              </a:pathLst>
            </a:custGeom>
            <a:blipFill>
              <a:blip r:embed="rId6"/>
              <a:stretch>
                <a:fillRect l="-19845" t="0" r="-19996" b="1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637842" y="2329463"/>
            <a:ext cx="85754" cy="85754"/>
            <a:chOff x="0" y="0"/>
            <a:chExt cx="85763" cy="8576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5858" cy="85858"/>
            </a:xfrm>
            <a:custGeom>
              <a:avLst/>
              <a:gdLst/>
              <a:ahLst/>
              <a:cxnLst/>
              <a:rect r="r" b="b" t="t" l="l"/>
              <a:pathLst>
                <a:path h="85858" w="85858">
                  <a:moveTo>
                    <a:pt x="85731" y="42929"/>
                  </a:moveTo>
                  <a:cubicBezTo>
                    <a:pt x="85731" y="48644"/>
                    <a:pt x="84588" y="54106"/>
                    <a:pt x="82429" y="59313"/>
                  </a:cubicBezTo>
                  <a:cubicBezTo>
                    <a:pt x="80269" y="64520"/>
                    <a:pt x="77094" y="69219"/>
                    <a:pt x="73157" y="73284"/>
                  </a:cubicBezTo>
                  <a:cubicBezTo>
                    <a:pt x="69220" y="77348"/>
                    <a:pt x="64520" y="80396"/>
                    <a:pt x="59186" y="82555"/>
                  </a:cubicBezTo>
                  <a:cubicBezTo>
                    <a:pt x="53852" y="84714"/>
                    <a:pt x="48517" y="85858"/>
                    <a:pt x="42802" y="85858"/>
                  </a:cubicBezTo>
                  <a:cubicBezTo>
                    <a:pt x="37087" y="85858"/>
                    <a:pt x="31625" y="84714"/>
                    <a:pt x="26418" y="82555"/>
                  </a:cubicBezTo>
                  <a:cubicBezTo>
                    <a:pt x="21210" y="80396"/>
                    <a:pt x="16511" y="77221"/>
                    <a:pt x="12447" y="73284"/>
                  </a:cubicBezTo>
                  <a:cubicBezTo>
                    <a:pt x="8383" y="69346"/>
                    <a:pt x="5334" y="64647"/>
                    <a:pt x="3175" y="59313"/>
                  </a:cubicBezTo>
                  <a:cubicBezTo>
                    <a:pt x="1016" y="53978"/>
                    <a:pt x="0" y="48517"/>
                    <a:pt x="0" y="42929"/>
                  </a:cubicBezTo>
                  <a:cubicBezTo>
                    <a:pt x="0" y="37340"/>
                    <a:pt x="1143" y="31752"/>
                    <a:pt x="3302" y="26418"/>
                  </a:cubicBezTo>
                  <a:cubicBezTo>
                    <a:pt x="5461" y="21083"/>
                    <a:pt x="8510" y="16638"/>
                    <a:pt x="12574" y="12574"/>
                  </a:cubicBezTo>
                  <a:cubicBezTo>
                    <a:pt x="16638" y="8510"/>
                    <a:pt x="21210" y="5461"/>
                    <a:pt x="26418" y="3302"/>
                  </a:cubicBezTo>
                  <a:cubicBezTo>
                    <a:pt x="31625" y="1143"/>
                    <a:pt x="37214" y="0"/>
                    <a:pt x="42929" y="0"/>
                  </a:cubicBezTo>
                  <a:cubicBezTo>
                    <a:pt x="48644" y="0"/>
                    <a:pt x="54106" y="1143"/>
                    <a:pt x="59313" y="3302"/>
                  </a:cubicBezTo>
                  <a:cubicBezTo>
                    <a:pt x="64520" y="5461"/>
                    <a:pt x="69220" y="8637"/>
                    <a:pt x="73284" y="12574"/>
                  </a:cubicBezTo>
                  <a:cubicBezTo>
                    <a:pt x="77348" y="16511"/>
                    <a:pt x="80396" y="21210"/>
                    <a:pt x="82556" y="26545"/>
                  </a:cubicBezTo>
                  <a:cubicBezTo>
                    <a:pt x="84715" y="31879"/>
                    <a:pt x="85858" y="37213"/>
                    <a:pt x="85858" y="42929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637842" y="3358553"/>
            <a:ext cx="85754" cy="85754"/>
            <a:chOff x="0" y="0"/>
            <a:chExt cx="85763" cy="8576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5858" cy="85858"/>
            </a:xfrm>
            <a:custGeom>
              <a:avLst/>
              <a:gdLst/>
              <a:ahLst/>
              <a:cxnLst/>
              <a:rect r="r" b="b" t="t" l="l"/>
              <a:pathLst>
                <a:path h="85858" w="85858">
                  <a:moveTo>
                    <a:pt x="85731" y="42929"/>
                  </a:moveTo>
                  <a:cubicBezTo>
                    <a:pt x="85731" y="48644"/>
                    <a:pt x="84588" y="54106"/>
                    <a:pt x="82429" y="59313"/>
                  </a:cubicBezTo>
                  <a:cubicBezTo>
                    <a:pt x="80269" y="64520"/>
                    <a:pt x="77094" y="69219"/>
                    <a:pt x="73157" y="73284"/>
                  </a:cubicBezTo>
                  <a:cubicBezTo>
                    <a:pt x="69220" y="77348"/>
                    <a:pt x="64520" y="80396"/>
                    <a:pt x="59186" y="82555"/>
                  </a:cubicBezTo>
                  <a:cubicBezTo>
                    <a:pt x="53852" y="84714"/>
                    <a:pt x="48517" y="85858"/>
                    <a:pt x="42802" y="85858"/>
                  </a:cubicBezTo>
                  <a:cubicBezTo>
                    <a:pt x="37087" y="85858"/>
                    <a:pt x="31625" y="84714"/>
                    <a:pt x="26418" y="82555"/>
                  </a:cubicBezTo>
                  <a:cubicBezTo>
                    <a:pt x="21210" y="80396"/>
                    <a:pt x="16511" y="77221"/>
                    <a:pt x="12447" y="73284"/>
                  </a:cubicBezTo>
                  <a:cubicBezTo>
                    <a:pt x="8383" y="69346"/>
                    <a:pt x="5334" y="64647"/>
                    <a:pt x="3175" y="59313"/>
                  </a:cubicBezTo>
                  <a:cubicBezTo>
                    <a:pt x="1016" y="53978"/>
                    <a:pt x="0" y="48517"/>
                    <a:pt x="0" y="42929"/>
                  </a:cubicBezTo>
                  <a:cubicBezTo>
                    <a:pt x="0" y="37340"/>
                    <a:pt x="1143" y="31752"/>
                    <a:pt x="3302" y="26418"/>
                  </a:cubicBezTo>
                  <a:cubicBezTo>
                    <a:pt x="5461" y="21083"/>
                    <a:pt x="8510" y="16638"/>
                    <a:pt x="12574" y="12574"/>
                  </a:cubicBezTo>
                  <a:cubicBezTo>
                    <a:pt x="16638" y="8510"/>
                    <a:pt x="21210" y="5461"/>
                    <a:pt x="26418" y="3302"/>
                  </a:cubicBezTo>
                  <a:cubicBezTo>
                    <a:pt x="31625" y="1143"/>
                    <a:pt x="37214" y="0"/>
                    <a:pt x="42929" y="0"/>
                  </a:cubicBezTo>
                  <a:cubicBezTo>
                    <a:pt x="48644" y="0"/>
                    <a:pt x="54106" y="1143"/>
                    <a:pt x="59313" y="3302"/>
                  </a:cubicBezTo>
                  <a:cubicBezTo>
                    <a:pt x="64520" y="5461"/>
                    <a:pt x="69220" y="8637"/>
                    <a:pt x="73284" y="12574"/>
                  </a:cubicBezTo>
                  <a:cubicBezTo>
                    <a:pt x="77348" y="16511"/>
                    <a:pt x="80396" y="21210"/>
                    <a:pt x="82556" y="26545"/>
                  </a:cubicBezTo>
                  <a:cubicBezTo>
                    <a:pt x="84715" y="31879"/>
                    <a:pt x="85858" y="37213"/>
                    <a:pt x="85858" y="42929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637842" y="4387644"/>
            <a:ext cx="85754" cy="85754"/>
            <a:chOff x="0" y="0"/>
            <a:chExt cx="85763" cy="8576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5858" cy="85858"/>
            </a:xfrm>
            <a:custGeom>
              <a:avLst/>
              <a:gdLst/>
              <a:ahLst/>
              <a:cxnLst/>
              <a:rect r="r" b="b" t="t" l="l"/>
              <a:pathLst>
                <a:path h="85858" w="85858">
                  <a:moveTo>
                    <a:pt x="85731" y="42929"/>
                  </a:moveTo>
                  <a:cubicBezTo>
                    <a:pt x="85731" y="48644"/>
                    <a:pt x="84588" y="54106"/>
                    <a:pt x="82429" y="59313"/>
                  </a:cubicBezTo>
                  <a:cubicBezTo>
                    <a:pt x="80269" y="64520"/>
                    <a:pt x="77094" y="69219"/>
                    <a:pt x="73157" y="73284"/>
                  </a:cubicBezTo>
                  <a:cubicBezTo>
                    <a:pt x="69220" y="77348"/>
                    <a:pt x="64520" y="80396"/>
                    <a:pt x="59186" y="82555"/>
                  </a:cubicBezTo>
                  <a:cubicBezTo>
                    <a:pt x="53852" y="84714"/>
                    <a:pt x="48517" y="85858"/>
                    <a:pt x="42802" y="85858"/>
                  </a:cubicBezTo>
                  <a:cubicBezTo>
                    <a:pt x="37087" y="85858"/>
                    <a:pt x="31625" y="84714"/>
                    <a:pt x="26418" y="82555"/>
                  </a:cubicBezTo>
                  <a:cubicBezTo>
                    <a:pt x="21210" y="80396"/>
                    <a:pt x="16511" y="77221"/>
                    <a:pt x="12447" y="73284"/>
                  </a:cubicBezTo>
                  <a:cubicBezTo>
                    <a:pt x="8383" y="69346"/>
                    <a:pt x="5334" y="64647"/>
                    <a:pt x="3175" y="59313"/>
                  </a:cubicBezTo>
                  <a:cubicBezTo>
                    <a:pt x="1016" y="53978"/>
                    <a:pt x="0" y="48517"/>
                    <a:pt x="0" y="42929"/>
                  </a:cubicBezTo>
                  <a:cubicBezTo>
                    <a:pt x="0" y="37340"/>
                    <a:pt x="1143" y="31752"/>
                    <a:pt x="3302" y="26418"/>
                  </a:cubicBezTo>
                  <a:cubicBezTo>
                    <a:pt x="5461" y="21083"/>
                    <a:pt x="8510" y="16638"/>
                    <a:pt x="12574" y="12574"/>
                  </a:cubicBezTo>
                  <a:cubicBezTo>
                    <a:pt x="16638" y="8510"/>
                    <a:pt x="21210" y="5461"/>
                    <a:pt x="26418" y="3302"/>
                  </a:cubicBezTo>
                  <a:cubicBezTo>
                    <a:pt x="31625" y="1143"/>
                    <a:pt x="37214" y="0"/>
                    <a:pt x="42929" y="0"/>
                  </a:cubicBezTo>
                  <a:cubicBezTo>
                    <a:pt x="48644" y="0"/>
                    <a:pt x="54106" y="1143"/>
                    <a:pt x="59313" y="3302"/>
                  </a:cubicBezTo>
                  <a:cubicBezTo>
                    <a:pt x="64520" y="5461"/>
                    <a:pt x="69220" y="8637"/>
                    <a:pt x="73284" y="12574"/>
                  </a:cubicBezTo>
                  <a:cubicBezTo>
                    <a:pt x="77348" y="16511"/>
                    <a:pt x="80396" y="21210"/>
                    <a:pt x="82556" y="26545"/>
                  </a:cubicBezTo>
                  <a:cubicBezTo>
                    <a:pt x="84715" y="31879"/>
                    <a:pt x="85858" y="37213"/>
                    <a:pt x="85858" y="42929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5288347" y="9939747"/>
            <a:ext cx="2274503" cy="571719"/>
            <a:chOff x="0" y="0"/>
            <a:chExt cx="3032671" cy="76229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032633" cy="762254"/>
            </a:xfrm>
            <a:custGeom>
              <a:avLst/>
              <a:gdLst/>
              <a:ahLst/>
              <a:cxnLst/>
              <a:rect r="r" b="b" t="t" l="l"/>
              <a:pathLst>
                <a:path h="762254" w="3032633">
                  <a:moveTo>
                    <a:pt x="0" y="0"/>
                  </a:moveTo>
                  <a:lnTo>
                    <a:pt x="3032633" y="0"/>
                  </a:lnTo>
                  <a:lnTo>
                    <a:pt x="3032633" y="762254"/>
                  </a:lnTo>
                  <a:lnTo>
                    <a:pt x="0" y="762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-125" b="-4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3765290" y="7468162"/>
            <a:ext cx="3797560" cy="2104530"/>
            <a:chOff x="0" y="0"/>
            <a:chExt cx="3797567" cy="210453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3797559" cy="2104520"/>
            </a:xfrm>
            <a:custGeom>
              <a:avLst/>
              <a:gdLst/>
              <a:ahLst/>
              <a:cxnLst/>
              <a:rect r="r" b="b" t="t" l="l"/>
              <a:pathLst>
                <a:path h="2104520" w="3797559">
                  <a:moveTo>
                    <a:pt x="0" y="0"/>
                  </a:moveTo>
                  <a:lnTo>
                    <a:pt x="0" y="2104520"/>
                  </a:lnTo>
                  <a:lnTo>
                    <a:pt x="3797559" y="2104520"/>
                  </a:lnTo>
                  <a:lnTo>
                    <a:pt x="3797559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6399000" y="755999"/>
            <a:ext cx="405003" cy="405003"/>
            <a:chOff x="0" y="0"/>
            <a:chExt cx="405003" cy="40500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05007" cy="405007"/>
            </a:xfrm>
            <a:custGeom>
              <a:avLst/>
              <a:gdLst/>
              <a:ahLst/>
              <a:cxnLst/>
              <a:rect r="r" b="b" t="t" l="l"/>
              <a:pathLst>
                <a:path h="405007" w="405007">
                  <a:moveTo>
                    <a:pt x="0" y="405007"/>
                  </a:moveTo>
                  <a:lnTo>
                    <a:pt x="405007" y="405007"/>
                  </a:lnTo>
                  <a:lnTo>
                    <a:pt x="4050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6550181" y="811235"/>
            <a:ext cx="109538" cy="253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FFFFFF"/>
                </a:solidFill>
                <a:latin typeface="Be Vietnam"/>
                <a:ea typeface="Be Vietnam"/>
                <a:cs typeface="Be Vietnam"/>
                <a:sym typeface="Be Vietnam"/>
              </a:rPr>
              <a:t>5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88632" y="2148699"/>
            <a:ext cx="6448368" cy="288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26"/>
              </a:lnSpc>
            </a:pPr>
            <a:r>
              <a:rPr lang="en-US" sz="2180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Učenici su bili smješteni u Euromindu</a:t>
            </a:r>
          </a:p>
          <a:p>
            <a:pPr algn="l">
              <a:lnSpc>
                <a:spcPts val="2126"/>
              </a:lnSpc>
            </a:pPr>
            <a:r>
              <a:rPr lang="en-US" sz="2180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u Málagi u Španjolskoj od 17. do 31. kolovoza 2025.</a:t>
            </a:r>
          </a:p>
          <a:p>
            <a:pPr algn="l">
              <a:lnSpc>
                <a:spcPts val="2126"/>
              </a:lnSpc>
            </a:pPr>
          </a:p>
          <a:p>
            <a:pPr algn="l">
              <a:lnSpc>
                <a:spcPts val="2126"/>
              </a:lnSpc>
            </a:pPr>
            <a:r>
              <a:rPr lang="en-US" sz="2180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Sudjelovali su učenici sljedećih smjerova: hotelijersko-turistički komercijalist, konobar, kuhar i slastičar.</a:t>
            </a:r>
          </a:p>
          <a:p>
            <a:pPr algn="l">
              <a:lnSpc>
                <a:spcPts val="2126"/>
              </a:lnSpc>
            </a:pPr>
          </a:p>
          <a:p>
            <a:pPr algn="l">
              <a:lnSpc>
                <a:spcPts val="2126"/>
              </a:lnSpc>
            </a:pPr>
            <a:r>
              <a:rPr lang="en-US" sz="2180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Praktičnu nastavu obavljali su na različitim radnim mjestima, uključujući restorane, hotelske kuhinje i hotele.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69427" y="379857"/>
            <a:ext cx="5059375" cy="13192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2"/>
              </a:lnSpc>
            </a:pPr>
            <a:r>
              <a:rPr lang="en-US" sz="3500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GDJE, TKO I</a:t>
            </a:r>
          </a:p>
          <a:p>
            <a:pPr algn="l">
              <a:lnSpc>
                <a:spcPts val="3412"/>
              </a:lnSpc>
            </a:pPr>
            <a:r>
              <a:rPr lang="en-US" sz="3500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KADA?</a:t>
            </a:r>
          </a:p>
          <a:p>
            <a:pPr algn="l">
              <a:lnSpc>
                <a:spcPts val="3412"/>
              </a:lnSpc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637842" y="1218679"/>
            <a:ext cx="5545134" cy="529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9"/>
              </a:lnSpc>
            </a:pPr>
            <a:r>
              <a:rPr lang="en-US" sz="3135">
                <a:solidFill>
                  <a:srgbClr val="4976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MÁLAGA, ŠPANJOLSKA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01410" y="756285"/>
            <a:ext cx="405155" cy="405155"/>
            <a:chOff x="0" y="0"/>
            <a:chExt cx="405155" cy="4051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05133" cy="405133"/>
            </a:xfrm>
            <a:custGeom>
              <a:avLst/>
              <a:gdLst/>
              <a:ahLst/>
              <a:cxnLst/>
              <a:rect r="r" b="b" t="t" l="l"/>
              <a:pathLst>
                <a:path h="405133" w="405133">
                  <a:moveTo>
                    <a:pt x="0" y="0"/>
                  </a:moveTo>
                  <a:lnTo>
                    <a:pt x="405133" y="0"/>
                  </a:lnTo>
                  <a:lnTo>
                    <a:pt x="405133" y="405133"/>
                  </a:lnTo>
                  <a:lnTo>
                    <a:pt x="0" y="405133"/>
                  </a:lnTo>
                  <a:close/>
                </a:path>
              </a:pathLst>
            </a:custGeom>
            <a:solidFill>
              <a:srgbClr val="49769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29895" y="5870400"/>
            <a:ext cx="3299117" cy="3685727"/>
            <a:chOff x="0" y="0"/>
            <a:chExt cx="4398823" cy="491430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398899" cy="4914265"/>
            </a:xfrm>
            <a:custGeom>
              <a:avLst/>
              <a:gdLst/>
              <a:ahLst/>
              <a:cxnLst/>
              <a:rect r="r" b="b" t="t" l="l"/>
              <a:pathLst>
                <a:path h="4914265" w="4398899">
                  <a:moveTo>
                    <a:pt x="495427" y="0"/>
                  </a:moveTo>
                  <a:cubicBezTo>
                    <a:pt x="364109" y="0"/>
                    <a:pt x="237998" y="52197"/>
                    <a:pt x="145161" y="145161"/>
                  </a:cubicBezTo>
                  <a:cubicBezTo>
                    <a:pt x="52324" y="238125"/>
                    <a:pt x="0" y="364109"/>
                    <a:pt x="0" y="495427"/>
                  </a:cubicBezTo>
                  <a:lnTo>
                    <a:pt x="0" y="4424934"/>
                  </a:lnTo>
                  <a:cubicBezTo>
                    <a:pt x="0" y="4556379"/>
                    <a:pt x="52197" y="4682363"/>
                    <a:pt x="145161" y="4775327"/>
                  </a:cubicBezTo>
                  <a:cubicBezTo>
                    <a:pt x="219456" y="4849622"/>
                    <a:pt x="315087" y="4898009"/>
                    <a:pt x="417576" y="4914265"/>
                  </a:cubicBezTo>
                  <a:lnTo>
                    <a:pt x="3981323" y="4914265"/>
                  </a:lnTo>
                  <a:cubicBezTo>
                    <a:pt x="4083812" y="4897882"/>
                    <a:pt x="4179443" y="4849622"/>
                    <a:pt x="4253738" y="4775327"/>
                  </a:cubicBezTo>
                  <a:cubicBezTo>
                    <a:pt x="4346702" y="4682363"/>
                    <a:pt x="4398899" y="4556379"/>
                    <a:pt x="4398899" y="4424934"/>
                  </a:cubicBezTo>
                  <a:lnTo>
                    <a:pt x="4398899" y="495427"/>
                  </a:lnTo>
                  <a:cubicBezTo>
                    <a:pt x="4398899" y="363982"/>
                    <a:pt x="4346702" y="237998"/>
                    <a:pt x="4253738" y="145034"/>
                  </a:cubicBezTo>
                  <a:cubicBezTo>
                    <a:pt x="4160774" y="52070"/>
                    <a:pt x="4034790" y="0"/>
                    <a:pt x="3903345" y="0"/>
                  </a:cubicBezTo>
                  <a:close/>
                </a:path>
              </a:pathLst>
            </a:custGeom>
            <a:blipFill>
              <a:blip r:embed="rId2"/>
              <a:stretch>
                <a:fillRect l="-24572" t="0" r="-24643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729723" y="7399830"/>
            <a:ext cx="3835413" cy="2105320"/>
          </a:xfrm>
          <a:custGeom>
            <a:avLst/>
            <a:gdLst/>
            <a:ahLst/>
            <a:cxnLst/>
            <a:rect r="r" b="b" t="t" l="l"/>
            <a:pathLst>
              <a:path h="2105320" w="3835413">
                <a:moveTo>
                  <a:pt x="0" y="0"/>
                </a:moveTo>
                <a:lnTo>
                  <a:pt x="3835413" y="0"/>
                </a:lnTo>
                <a:lnTo>
                  <a:pt x="3835413" y="2105320"/>
                </a:lnTo>
                <a:lnTo>
                  <a:pt x="0" y="2105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729723" y="7521102"/>
            <a:ext cx="1862785" cy="1862785"/>
            <a:chOff x="0" y="0"/>
            <a:chExt cx="2483714" cy="248371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83739" cy="2483739"/>
            </a:xfrm>
            <a:custGeom>
              <a:avLst/>
              <a:gdLst/>
              <a:ahLst/>
              <a:cxnLst/>
              <a:rect r="r" b="b" t="t" l="l"/>
              <a:pathLst>
                <a:path h="2483739" w="2483739">
                  <a:moveTo>
                    <a:pt x="532892" y="0"/>
                  </a:moveTo>
                  <a:cubicBezTo>
                    <a:pt x="238506" y="381"/>
                    <a:pt x="0" y="239141"/>
                    <a:pt x="0" y="533654"/>
                  </a:cubicBezTo>
                  <a:lnTo>
                    <a:pt x="0" y="1950085"/>
                  </a:lnTo>
                  <a:cubicBezTo>
                    <a:pt x="0" y="2244725"/>
                    <a:pt x="238887" y="2483739"/>
                    <a:pt x="533654" y="2483739"/>
                  </a:cubicBezTo>
                  <a:lnTo>
                    <a:pt x="1950085" y="2483739"/>
                  </a:lnTo>
                  <a:cubicBezTo>
                    <a:pt x="2244725" y="2483739"/>
                    <a:pt x="2483739" y="2244852"/>
                    <a:pt x="2483739" y="1950085"/>
                  </a:cubicBezTo>
                  <a:lnTo>
                    <a:pt x="2483739" y="533654"/>
                  </a:lnTo>
                  <a:cubicBezTo>
                    <a:pt x="2483739" y="239141"/>
                    <a:pt x="2245233" y="381"/>
                    <a:pt x="1950847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16666" r="1" b="-16535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5700065" y="7521102"/>
            <a:ext cx="1862785" cy="1862785"/>
            <a:chOff x="0" y="0"/>
            <a:chExt cx="2483714" cy="248371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483739" cy="2483739"/>
            </a:xfrm>
            <a:custGeom>
              <a:avLst/>
              <a:gdLst/>
              <a:ahLst/>
              <a:cxnLst/>
              <a:rect r="r" b="b" t="t" l="l"/>
              <a:pathLst>
                <a:path h="2483739" w="2483739">
                  <a:moveTo>
                    <a:pt x="532892" y="0"/>
                  </a:moveTo>
                  <a:cubicBezTo>
                    <a:pt x="238506" y="381"/>
                    <a:pt x="0" y="239141"/>
                    <a:pt x="0" y="533654"/>
                  </a:cubicBezTo>
                  <a:lnTo>
                    <a:pt x="0" y="1950085"/>
                  </a:lnTo>
                  <a:cubicBezTo>
                    <a:pt x="0" y="2244725"/>
                    <a:pt x="238887" y="2483739"/>
                    <a:pt x="533654" y="2483739"/>
                  </a:cubicBezTo>
                  <a:lnTo>
                    <a:pt x="1950085" y="2483739"/>
                  </a:lnTo>
                  <a:cubicBezTo>
                    <a:pt x="2244471" y="2483739"/>
                    <a:pt x="2483104" y="2245360"/>
                    <a:pt x="2483739" y="1951101"/>
                  </a:cubicBezTo>
                  <a:lnTo>
                    <a:pt x="2483739" y="532765"/>
                  </a:lnTo>
                  <a:cubicBezTo>
                    <a:pt x="2483231" y="238633"/>
                    <a:pt x="2244979" y="381"/>
                    <a:pt x="1950847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16666" r="1" b="-16535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4698473" y="9835677"/>
            <a:ext cx="2801407" cy="705117"/>
            <a:chOff x="0" y="0"/>
            <a:chExt cx="3735210" cy="94015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735197" cy="940181"/>
            </a:xfrm>
            <a:custGeom>
              <a:avLst/>
              <a:gdLst/>
              <a:ahLst/>
              <a:cxnLst/>
              <a:rect r="r" b="b" t="t" l="l"/>
              <a:pathLst>
                <a:path h="940181" w="3735197">
                  <a:moveTo>
                    <a:pt x="0" y="0"/>
                  </a:moveTo>
                  <a:lnTo>
                    <a:pt x="3735197" y="0"/>
                  </a:lnTo>
                  <a:lnTo>
                    <a:pt x="3735197" y="940181"/>
                  </a:lnTo>
                  <a:lnTo>
                    <a:pt x="0" y="9401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2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527952" y="2838612"/>
            <a:ext cx="99346" cy="99346"/>
            <a:chOff x="0" y="0"/>
            <a:chExt cx="99352" cy="9935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9443" cy="99443"/>
            </a:xfrm>
            <a:custGeom>
              <a:avLst/>
              <a:gdLst/>
              <a:ahLst/>
              <a:cxnLst/>
              <a:rect r="r" b="b" t="t" l="l"/>
              <a:pathLst>
                <a:path h="99443" w="99443">
                  <a:moveTo>
                    <a:pt x="99316" y="49658"/>
                  </a:moveTo>
                  <a:cubicBezTo>
                    <a:pt x="99316" y="56262"/>
                    <a:pt x="98046" y="62612"/>
                    <a:pt x="95506" y="68709"/>
                  </a:cubicBezTo>
                  <a:cubicBezTo>
                    <a:pt x="92966" y="74805"/>
                    <a:pt x="89410" y="80139"/>
                    <a:pt x="84711" y="84838"/>
                  </a:cubicBezTo>
                  <a:cubicBezTo>
                    <a:pt x="80012" y="89537"/>
                    <a:pt x="74678" y="93093"/>
                    <a:pt x="68581" y="95633"/>
                  </a:cubicBezTo>
                  <a:cubicBezTo>
                    <a:pt x="62485" y="98173"/>
                    <a:pt x="56135" y="99443"/>
                    <a:pt x="49531" y="99443"/>
                  </a:cubicBezTo>
                  <a:cubicBezTo>
                    <a:pt x="42927" y="99443"/>
                    <a:pt x="36577" y="98173"/>
                    <a:pt x="30481" y="95633"/>
                  </a:cubicBezTo>
                  <a:cubicBezTo>
                    <a:pt x="24385" y="93093"/>
                    <a:pt x="19050" y="89537"/>
                    <a:pt x="14351" y="84838"/>
                  </a:cubicBezTo>
                  <a:cubicBezTo>
                    <a:pt x="9652" y="80139"/>
                    <a:pt x="6350" y="74805"/>
                    <a:pt x="3810" y="68709"/>
                  </a:cubicBezTo>
                  <a:cubicBezTo>
                    <a:pt x="1270" y="62612"/>
                    <a:pt x="0" y="56262"/>
                    <a:pt x="0" y="49658"/>
                  </a:cubicBezTo>
                  <a:cubicBezTo>
                    <a:pt x="0" y="43054"/>
                    <a:pt x="1270" y="36704"/>
                    <a:pt x="3810" y="30608"/>
                  </a:cubicBezTo>
                  <a:cubicBezTo>
                    <a:pt x="6350" y="24512"/>
                    <a:pt x="9906" y="19177"/>
                    <a:pt x="14605" y="14478"/>
                  </a:cubicBezTo>
                  <a:cubicBezTo>
                    <a:pt x="19304" y="9779"/>
                    <a:pt x="24639" y="6350"/>
                    <a:pt x="30608" y="3810"/>
                  </a:cubicBezTo>
                  <a:cubicBezTo>
                    <a:pt x="36577" y="1270"/>
                    <a:pt x="43054" y="0"/>
                    <a:pt x="49658" y="0"/>
                  </a:cubicBezTo>
                  <a:cubicBezTo>
                    <a:pt x="56262" y="0"/>
                    <a:pt x="62612" y="1270"/>
                    <a:pt x="68708" y="3810"/>
                  </a:cubicBezTo>
                  <a:cubicBezTo>
                    <a:pt x="74805" y="6350"/>
                    <a:pt x="80139" y="9906"/>
                    <a:pt x="84838" y="14605"/>
                  </a:cubicBezTo>
                  <a:cubicBezTo>
                    <a:pt x="89537" y="19304"/>
                    <a:pt x="93093" y="24639"/>
                    <a:pt x="95633" y="30735"/>
                  </a:cubicBezTo>
                  <a:cubicBezTo>
                    <a:pt x="98173" y="36831"/>
                    <a:pt x="99443" y="43181"/>
                    <a:pt x="99443" y="4978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527952" y="4030809"/>
            <a:ext cx="99346" cy="99346"/>
            <a:chOff x="0" y="0"/>
            <a:chExt cx="99352" cy="9935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99443" cy="99443"/>
            </a:xfrm>
            <a:custGeom>
              <a:avLst/>
              <a:gdLst/>
              <a:ahLst/>
              <a:cxnLst/>
              <a:rect r="r" b="b" t="t" l="l"/>
              <a:pathLst>
                <a:path h="99443" w="99443">
                  <a:moveTo>
                    <a:pt x="99316" y="49658"/>
                  </a:moveTo>
                  <a:cubicBezTo>
                    <a:pt x="99316" y="56262"/>
                    <a:pt x="98046" y="62612"/>
                    <a:pt x="95506" y="68709"/>
                  </a:cubicBezTo>
                  <a:cubicBezTo>
                    <a:pt x="92966" y="74805"/>
                    <a:pt x="89410" y="80139"/>
                    <a:pt x="84711" y="84838"/>
                  </a:cubicBezTo>
                  <a:cubicBezTo>
                    <a:pt x="80012" y="89537"/>
                    <a:pt x="74678" y="93093"/>
                    <a:pt x="68581" y="95633"/>
                  </a:cubicBezTo>
                  <a:cubicBezTo>
                    <a:pt x="62485" y="98173"/>
                    <a:pt x="56135" y="99443"/>
                    <a:pt x="49531" y="99443"/>
                  </a:cubicBezTo>
                  <a:cubicBezTo>
                    <a:pt x="42927" y="99443"/>
                    <a:pt x="36577" y="98173"/>
                    <a:pt x="30481" y="95633"/>
                  </a:cubicBezTo>
                  <a:cubicBezTo>
                    <a:pt x="24385" y="93093"/>
                    <a:pt x="19050" y="89537"/>
                    <a:pt x="14351" y="84838"/>
                  </a:cubicBezTo>
                  <a:cubicBezTo>
                    <a:pt x="9652" y="80139"/>
                    <a:pt x="6350" y="74805"/>
                    <a:pt x="3810" y="68709"/>
                  </a:cubicBezTo>
                  <a:cubicBezTo>
                    <a:pt x="1270" y="62612"/>
                    <a:pt x="0" y="56262"/>
                    <a:pt x="0" y="49658"/>
                  </a:cubicBezTo>
                  <a:cubicBezTo>
                    <a:pt x="0" y="43054"/>
                    <a:pt x="1270" y="36704"/>
                    <a:pt x="3810" y="30608"/>
                  </a:cubicBezTo>
                  <a:cubicBezTo>
                    <a:pt x="6350" y="24512"/>
                    <a:pt x="9906" y="19177"/>
                    <a:pt x="14605" y="14478"/>
                  </a:cubicBezTo>
                  <a:cubicBezTo>
                    <a:pt x="19304" y="9779"/>
                    <a:pt x="24639" y="6350"/>
                    <a:pt x="30608" y="3810"/>
                  </a:cubicBezTo>
                  <a:cubicBezTo>
                    <a:pt x="36577" y="1270"/>
                    <a:pt x="43054" y="0"/>
                    <a:pt x="49658" y="0"/>
                  </a:cubicBezTo>
                  <a:cubicBezTo>
                    <a:pt x="56262" y="0"/>
                    <a:pt x="62612" y="1270"/>
                    <a:pt x="68708" y="3810"/>
                  </a:cubicBezTo>
                  <a:cubicBezTo>
                    <a:pt x="74805" y="6350"/>
                    <a:pt x="80139" y="9906"/>
                    <a:pt x="84838" y="14605"/>
                  </a:cubicBezTo>
                  <a:cubicBezTo>
                    <a:pt x="89537" y="19304"/>
                    <a:pt x="93093" y="24639"/>
                    <a:pt x="95633" y="30735"/>
                  </a:cubicBezTo>
                  <a:cubicBezTo>
                    <a:pt x="98173" y="36831"/>
                    <a:pt x="99443" y="43181"/>
                    <a:pt x="99443" y="49785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3728314" y="7397048"/>
            <a:ext cx="3834536" cy="2104530"/>
            <a:chOff x="0" y="0"/>
            <a:chExt cx="3834536" cy="210453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834513" cy="2104520"/>
            </a:xfrm>
            <a:custGeom>
              <a:avLst/>
              <a:gdLst/>
              <a:ahLst/>
              <a:cxnLst/>
              <a:rect r="r" b="b" t="t" l="l"/>
              <a:pathLst>
                <a:path h="2104520" w="3834513">
                  <a:moveTo>
                    <a:pt x="0" y="0"/>
                  </a:moveTo>
                  <a:lnTo>
                    <a:pt x="0" y="2104520"/>
                  </a:lnTo>
                  <a:lnTo>
                    <a:pt x="3834513" y="2104520"/>
                  </a:lnTo>
                  <a:lnTo>
                    <a:pt x="3834513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6399000" y="755999"/>
            <a:ext cx="405003" cy="405003"/>
            <a:chOff x="0" y="0"/>
            <a:chExt cx="405003" cy="40500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05007" cy="405007"/>
            </a:xfrm>
            <a:custGeom>
              <a:avLst/>
              <a:gdLst/>
              <a:ahLst/>
              <a:cxnLst/>
              <a:rect r="r" b="b" t="t" l="l"/>
              <a:pathLst>
                <a:path h="405007" w="405007">
                  <a:moveTo>
                    <a:pt x="0" y="405007"/>
                  </a:moveTo>
                  <a:lnTo>
                    <a:pt x="405007" y="405007"/>
                  </a:lnTo>
                  <a:lnTo>
                    <a:pt x="4050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6551371" y="811235"/>
            <a:ext cx="107004" cy="253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FFFFFF"/>
                </a:solidFill>
                <a:latin typeface="Be Vietnam"/>
                <a:ea typeface="Be Vietnam"/>
                <a:cs typeface="Be Vietnam"/>
                <a:sym typeface="Be Vietnam"/>
              </a:rPr>
              <a:t>6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07480" y="432816"/>
            <a:ext cx="5721301" cy="1714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1"/>
              </a:lnSpc>
            </a:pPr>
            <a:r>
              <a:rPr lang="en-US" sz="5001">
                <a:solidFill>
                  <a:srgbClr val="2C3134"/>
                </a:solidFill>
                <a:latin typeface="Be Vietnam"/>
                <a:ea typeface="Be Vietnam"/>
                <a:cs typeface="Be Vietnam"/>
                <a:sym typeface="Be Vietnam"/>
              </a:rPr>
              <a:t>GDJE, TKO I</a:t>
            </a:r>
          </a:p>
          <a:p>
            <a:pPr algn="l">
              <a:lnSpc>
                <a:spcPts val="4351"/>
              </a:lnSpc>
            </a:pPr>
            <a:r>
              <a:rPr lang="en-US" sz="5001">
                <a:solidFill>
                  <a:srgbClr val="2C3134"/>
                </a:solidFill>
                <a:latin typeface="Be Vietnam"/>
                <a:ea typeface="Be Vietnam"/>
                <a:cs typeface="Be Vietnam"/>
                <a:sym typeface="Be Vietnam"/>
              </a:rPr>
              <a:t>KADA?</a:t>
            </a:r>
          </a:p>
          <a:p>
            <a:pPr algn="l">
              <a:lnSpc>
                <a:spcPts val="4351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935966" y="2020453"/>
            <a:ext cx="128740" cy="531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9"/>
              </a:lnSpc>
            </a:pPr>
            <a:r>
              <a:rPr lang="en-US" sz="3135">
                <a:solidFill>
                  <a:srgbClr val="4976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07480" y="1616022"/>
            <a:ext cx="3897020" cy="531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9"/>
              </a:lnSpc>
            </a:pPr>
            <a:r>
              <a:rPr lang="en-US" sz="3135">
                <a:solidFill>
                  <a:srgbClr val="4976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BRAGA,</a:t>
            </a:r>
            <a:r>
              <a:rPr lang="en-US" sz="313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  <a:r>
              <a:rPr lang="en-US" sz="3135">
                <a:solidFill>
                  <a:srgbClr val="4976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PORTUGAL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093862" y="2690584"/>
            <a:ext cx="88868" cy="3749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29"/>
              </a:lnSpc>
            </a:pPr>
            <a:r>
              <a:rPr lang="en-US" sz="2164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05129" y="2704926"/>
            <a:ext cx="3993952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Praktičnu nastavu obavljali su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05129" y="3044180"/>
            <a:ext cx="4600594" cy="13872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10"/>
              </a:lnSpc>
            </a:pPr>
            <a:r>
              <a:rPr lang="en-US" sz="2164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tijekom</a:t>
            </a:r>
            <a:r>
              <a:rPr lang="en-US" sz="2164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  <a:r>
              <a:rPr lang="en-US" sz="2164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siječnja</a:t>
            </a:r>
            <a:r>
              <a:rPr lang="en-US" sz="2164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  <a:r>
              <a:rPr lang="en-US" sz="2164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2026.</a:t>
            </a:r>
          </a:p>
          <a:p>
            <a:pPr algn="l">
              <a:lnSpc>
                <a:spcPts val="2110"/>
              </a:lnSpc>
            </a:pPr>
          </a:p>
          <a:p>
            <a:pPr algn="l">
              <a:lnSpc>
                <a:spcPts val="2207"/>
              </a:lnSpc>
            </a:pPr>
            <a:r>
              <a:rPr lang="en-US" sz="2264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Sudjelovali su učenici smjerova automehaničar i fizioterapeutski tehničar.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26835" y="5312940"/>
            <a:ext cx="2268855" cy="5282174"/>
          </a:xfrm>
          <a:custGeom>
            <a:avLst/>
            <a:gdLst/>
            <a:ahLst/>
            <a:cxnLst/>
            <a:rect r="r" b="b" t="t" l="l"/>
            <a:pathLst>
              <a:path h="5282174" w="2268855">
                <a:moveTo>
                  <a:pt x="0" y="0"/>
                </a:moveTo>
                <a:lnTo>
                  <a:pt x="2268855" y="0"/>
                </a:lnTo>
                <a:lnTo>
                  <a:pt x="2268855" y="5282175"/>
                </a:lnTo>
                <a:lnTo>
                  <a:pt x="0" y="52821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401410" y="756285"/>
            <a:ext cx="405155" cy="405155"/>
            <a:chOff x="0" y="0"/>
            <a:chExt cx="405155" cy="40515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5133" cy="405133"/>
            </a:xfrm>
            <a:custGeom>
              <a:avLst/>
              <a:gdLst/>
              <a:ahLst/>
              <a:cxnLst/>
              <a:rect r="r" b="b" t="t" l="l"/>
              <a:pathLst>
                <a:path h="405133" w="405133">
                  <a:moveTo>
                    <a:pt x="0" y="0"/>
                  </a:moveTo>
                  <a:lnTo>
                    <a:pt x="405133" y="0"/>
                  </a:lnTo>
                  <a:lnTo>
                    <a:pt x="405133" y="405133"/>
                  </a:lnTo>
                  <a:lnTo>
                    <a:pt x="0" y="405133"/>
                  </a:lnTo>
                  <a:close/>
                </a:path>
              </a:pathLst>
            </a:custGeom>
            <a:solidFill>
              <a:srgbClr val="497693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329870" y="5672995"/>
            <a:ext cx="1862785" cy="1862785"/>
            <a:chOff x="0" y="0"/>
            <a:chExt cx="2483714" cy="248371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483739" cy="2483739"/>
            </a:xfrm>
            <a:custGeom>
              <a:avLst/>
              <a:gdLst/>
              <a:ahLst/>
              <a:cxnLst/>
              <a:rect r="r" b="b" t="t" l="l"/>
              <a:pathLst>
                <a:path h="2483739" w="2483739">
                  <a:moveTo>
                    <a:pt x="368427" y="0"/>
                  </a:moveTo>
                  <a:cubicBezTo>
                    <a:pt x="270764" y="0"/>
                    <a:pt x="177038" y="38862"/>
                    <a:pt x="107950" y="107950"/>
                  </a:cubicBezTo>
                  <a:cubicBezTo>
                    <a:pt x="38862" y="177038"/>
                    <a:pt x="0" y="270764"/>
                    <a:pt x="0" y="368427"/>
                  </a:cubicBezTo>
                  <a:lnTo>
                    <a:pt x="0" y="2115312"/>
                  </a:lnTo>
                  <a:cubicBezTo>
                    <a:pt x="0" y="2212975"/>
                    <a:pt x="38862" y="2306701"/>
                    <a:pt x="107950" y="2375789"/>
                  </a:cubicBezTo>
                  <a:cubicBezTo>
                    <a:pt x="177038" y="2444877"/>
                    <a:pt x="270764" y="2483739"/>
                    <a:pt x="368427" y="2483739"/>
                  </a:cubicBezTo>
                  <a:lnTo>
                    <a:pt x="2115312" y="2483739"/>
                  </a:lnTo>
                  <a:cubicBezTo>
                    <a:pt x="2212975" y="2483739"/>
                    <a:pt x="2306701" y="2444877"/>
                    <a:pt x="2375789" y="2375789"/>
                  </a:cubicBezTo>
                  <a:cubicBezTo>
                    <a:pt x="2444877" y="2306701"/>
                    <a:pt x="2483739" y="2212975"/>
                    <a:pt x="2483739" y="2115312"/>
                  </a:cubicBezTo>
                  <a:lnTo>
                    <a:pt x="2483739" y="368427"/>
                  </a:lnTo>
                  <a:cubicBezTo>
                    <a:pt x="2483739" y="270764"/>
                    <a:pt x="2444877" y="177038"/>
                    <a:pt x="2375789" y="107950"/>
                  </a:cubicBezTo>
                  <a:cubicBezTo>
                    <a:pt x="2306701" y="38862"/>
                    <a:pt x="2212975" y="0"/>
                    <a:pt x="2115312" y="0"/>
                  </a:cubicBezTo>
                  <a:close/>
                </a:path>
              </a:pathLst>
            </a:custGeom>
            <a:blipFill>
              <a:blip r:embed="rId4"/>
              <a:stretch>
                <a:fillRect l="-20938" t="0" r="-20857" b="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329870" y="8251793"/>
            <a:ext cx="1862785" cy="1862785"/>
            <a:chOff x="0" y="0"/>
            <a:chExt cx="2483714" cy="248371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83739" cy="2483739"/>
            </a:xfrm>
            <a:custGeom>
              <a:avLst/>
              <a:gdLst/>
              <a:ahLst/>
              <a:cxnLst/>
              <a:rect r="r" b="b" t="t" l="l"/>
              <a:pathLst>
                <a:path h="2483739" w="2483739">
                  <a:moveTo>
                    <a:pt x="368046" y="0"/>
                  </a:moveTo>
                  <a:cubicBezTo>
                    <a:pt x="270383" y="127"/>
                    <a:pt x="176911" y="38862"/>
                    <a:pt x="107950" y="107950"/>
                  </a:cubicBezTo>
                  <a:cubicBezTo>
                    <a:pt x="38989" y="177038"/>
                    <a:pt x="0" y="270764"/>
                    <a:pt x="0" y="368427"/>
                  </a:cubicBezTo>
                  <a:lnTo>
                    <a:pt x="0" y="2115312"/>
                  </a:lnTo>
                  <a:cubicBezTo>
                    <a:pt x="0" y="2212975"/>
                    <a:pt x="38862" y="2306701"/>
                    <a:pt x="107950" y="2375789"/>
                  </a:cubicBezTo>
                  <a:cubicBezTo>
                    <a:pt x="177038" y="2444877"/>
                    <a:pt x="270764" y="2483739"/>
                    <a:pt x="368427" y="2483739"/>
                  </a:cubicBezTo>
                  <a:lnTo>
                    <a:pt x="2115312" y="2483739"/>
                  </a:lnTo>
                  <a:cubicBezTo>
                    <a:pt x="2212975" y="2483739"/>
                    <a:pt x="2306701" y="2444877"/>
                    <a:pt x="2375789" y="2375789"/>
                  </a:cubicBezTo>
                  <a:cubicBezTo>
                    <a:pt x="2444877" y="2306701"/>
                    <a:pt x="2483739" y="2212975"/>
                    <a:pt x="2483739" y="2115312"/>
                  </a:cubicBezTo>
                  <a:lnTo>
                    <a:pt x="2483739" y="368427"/>
                  </a:lnTo>
                  <a:cubicBezTo>
                    <a:pt x="2483739" y="270764"/>
                    <a:pt x="2444877" y="177038"/>
                    <a:pt x="2375789" y="107950"/>
                  </a:cubicBezTo>
                  <a:cubicBezTo>
                    <a:pt x="2306701" y="38862"/>
                    <a:pt x="2213229" y="127"/>
                    <a:pt x="2115693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16666" r="1" b="-16535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5296243" y="46701"/>
            <a:ext cx="2266607" cy="562185"/>
            <a:chOff x="0" y="0"/>
            <a:chExt cx="3022143" cy="74957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022092" cy="749554"/>
            </a:xfrm>
            <a:custGeom>
              <a:avLst/>
              <a:gdLst/>
              <a:ahLst/>
              <a:cxnLst/>
              <a:rect r="r" b="b" t="t" l="l"/>
              <a:pathLst>
                <a:path h="749554" w="3022092">
                  <a:moveTo>
                    <a:pt x="0" y="0"/>
                  </a:moveTo>
                  <a:lnTo>
                    <a:pt x="3022092" y="0"/>
                  </a:lnTo>
                  <a:lnTo>
                    <a:pt x="3022092" y="749554"/>
                  </a:lnTo>
                  <a:lnTo>
                    <a:pt x="0" y="7495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-54" b="-3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6399000" y="755999"/>
            <a:ext cx="405003" cy="405003"/>
            <a:chOff x="0" y="0"/>
            <a:chExt cx="405003" cy="40500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05007" cy="405007"/>
            </a:xfrm>
            <a:custGeom>
              <a:avLst/>
              <a:gdLst/>
              <a:ahLst/>
              <a:cxnLst/>
              <a:rect r="r" b="b" t="t" l="l"/>
              <a:pathLst>
                <a:path h="405007" w="405007">
                  <a:moveTo>
                    <a:pt x="0" y="405007"/>
                  </a:moveTo>
                  <a:lnTo>
                    <a:pt x="405007" y="405007"/>
                  </a:lnTo>
                  <a:lnTo>
                    <a:pt x="4050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6558363" y="811235"/>
            <a:ext cx="92859" cy="253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FFFFFF"/>
                </a:solidFill>
                <a:latin typeface="Be Vietnam"/>
                <a:ea typeface="Be Vietnam"/>
                <a:cs typeface="Be Vietnam"/>
                <a:sym typeface="Be Vietnam"/>
              </a:rPr>
              <a:t>7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6583" y="1935533"/>
            <a:ext cx="4536212" cy="895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>
                <a:solidFill>
                  <a:srgbClr val="497693"/>
                </a:solidFill>
                <a:latin typeface="Lora"/>
                <a:ea typeface="Lora"/>
                <a:cs typeface="Lora"/>
                <a:sym typeface="Lora"/>
              </a:rPr>
              <a:t>TURISTIČKO HOTELIJERSKI KOMERICIJALIST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4542317" y="2125658"/>
            <a:ext cx="1306047" cy="506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49"/>
              </a:lnSpc>
            </a:pPr>
            <a:r>
              <a:rPr lang="en-US" sz="2964">
                <a:solidFill>
                  <a:srgbClr val="497693"/>
                </a:solidFill>
                <a:latin typeface="Lora"/>
                <a:ea typeface="Lora"/>
                <a:cs typeface="Lora"/>
                <a:sym typeface="Lora"/>
              </a:rPr>
              <a:t>KUHAR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6583" y="274120"/>
            <a:ext cx="4867303" cy="6448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777"/>
              </a:lnSpc>
            </a:pPr>
            <a:r>
              <a:rPr lang="en-US" sz="4899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ISHODI UČENJA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293893" y="853269"/>
            <a:ext cx="3811809" cy="3909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9"/>
              </a:lnSpc>
            </a:pPr>
            <a:r>
              <a:rPr lang="en-US" sz="2235">
                <a:solidFill>
                  <a:srgbClr val="4976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MÁLAGA, ŠPANJOLSKA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0" y="2945818"/>
            <a:ext cx="3817010" cy="2534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68310" indent="-184155" lvl="1">
              <a:lnSpc>
                <a:spcPts val="1663"/>
              </a:lnSpc>
              <a:buFont typeface="Arial"/>
              <a:buChar char="•"/>
            </a:pPr>
            <a:r>
              <a:rPr lang="en-US" sz="1705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Dočekuje goste, informira ih o uslugama i proizvodima</a:t>
            </a:r>
          </a:p>
          <a:p>
            <a:pPr algn="l">
              <a:lnSpc>
                <a:spcPts val="1663"/>
              </a:lnSpc>
            </a:pPr>
          </a:p>
          <a:p>
            <a:pPr algn="l" marL="368310" indent="-184155" lvl="1">
              <a:lnSpc>
                <a:spcPts val="1663"/>
              </a:lnSpc>
              <a:buFont typeface="Arial"/>
              <a:buChar char="•"/>
            </a:pPr>
            <a:r>
              <a:rPr lang="en-US" sz="1705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Čisti hotelske sobe i javne prostore te ih priprema za nove goste</a:t>
            </a:r>
          </a:p>
          <a:p>
            <a:pPr algn="l">
              <a:lnSpc>
                <a:spcPts val="1663"/>
              </a:lnSpc>
            </a:pPr>
          </a:p>
          <a:p>
            <a:pPr algn="l" marL="368310" indent="-184155" lvl="1">
              <a:lnSpc>
                <a:spcPts val="1663"/>
              </a:lnSpc>
              <a:buFont typeface="Arial"/>
              <a:buChar char="•"/>
            </a:pPr>
            <a:r>
              <a:rPr lang="en-US" sz="1705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Poslužuje jela i pića</a:t>
            </a:r>
          </a:p>
          <a:p>
            <a:pPr algn="l">
              <a:lnSpc>
                <a:spcPts val="1663"/>
              </a:lnSpc>
            </a:pPr>
          </a:p>
          <a:p>
            <a:pPr algn="l">
              <a:lnSpc>
                <a:spcPts val="1663"/>
              </a:lnSpc>
            </a:pPr>
          </a:p>
          <a:p>
            <a:pPr algn="l">
              <a:lnSpc>
                <a:spcPts val="1663"/>
              </a:lnSpc>
            </a:pPr>
          </a:p>
          <a:p>
            <a:pPr algn="l">
              <a:lnSpc>
                <a:spcPts val="1663"/>
              </a:lnSpc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4384062" y="2739876"/>
            <a:ext cx="2928604" cy="22591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64783" indent="-132391" lvl="1">
              <a:lnSpc>
                <a:spcPts val="1195"/>
              </a:lnSpc>
              <a:buFont typeface="Arial"/>
              <a:buChar char="•"/>
            </a:pPr>
            <a:r>
              <a:rPr lang="en-US" sz="1226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Priprema samoposlužni doručak (buffet) i popunjava bife stol jelima i napitcima</a:t>
            </a:r>
          </a:p>
          <a:p>
            <a:pPr algn="l">
              <a:lnSpc>
                <a:spcPts val="1195"/>
              </a:lnSpc>
            </a:pPr>
          </a:p>
          <a:p>
            <a:pPr algn="l" marL="264783" indent="-132391" lvl="1">
              <a:lnSpc>
                <a:spcPts val="1195"/>
              </a:lnSpc>
              <a:buFont typeface="Arial"/>
              <a:buChar char="•"/>
            </a:pPr>
            <a:r>
              <a:rPr lang="en-US" sz="1226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Priprema i poslužuje jednostava jela uzimajući u obzir recept, prehranu gosta, i trošak; zaprima dostavljenu robu, skladišti ju i vodi evidenciju robe</a:t>
            </a:r>
          </a:p>
          <a:p>
            <a:pPr algn="l">
              <a:lnSpc>
                <a:spcPts val="1195"/>
              </a:lnSpc>
            </a:pPr>
          </a:p>
          <a:p>
            <a:pPr algn="l" marL="264783" indent="-132391" lvl="1">
              <a:lnSpc>
                <a:spcPts val="1195"/>
              </a:lnSpc>
              <a:buFont typeface="Arial"/>
              <a:buChar char="•"/>
            </a:pPr>
            <a:r>
              <a:rPr lang="en-US" sz="1226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Izrađuje tijesta, priprema ribu, školjke i rakove, mesa, iznutrice, divljač i perad</a:t>
            </a:r>
          </a:p>
          <a:p>
            <a:pPr algn="l">
              <a:lnSpc>
                <a:spcPts val="1195"/>
              </a:lnSpc>
            </a:pPr>
          </a:p>
          <a:p>
            <a:pPr algn="l">
              <a:lnSpc>
                <a:spcPts val="1195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3475434" y="7489212"/>
            <a:ext cx="73266" cy="3079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7"/>
              </a:lnSpc>
            </a:pPr>
            <a:r>
              <a:rPr lang="en-US" sz="1784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2728674" y="8332822"/>
            <a:ext cx="1655388" cy="4501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49"/>
              </a:lnSpc>
            </a:pPr>
            <a:r>
              <a:rPr lang="en-US" sz="2535">
                <a:solidFill>
                  <a:srgbClr val="4976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KONOBAR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505048" y="9234402"/>
            <a:ext cx="65942" cy="2905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8"/>
              </a:lnSpc>
            </a:pPr>
            <a:r>
              <a:rPr lang="en-US" sz="1605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395690" y="8830561"/>
            <a:ext cx="5299837" cy="1568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95878" indent="-197939" lvl="1">
              <a:lnSpc>
                <a:spcPts val="2567"/>
              </a:lnSpc>
              <a:buFont typeface="Arial"/>
              <a:buChar char="•"/>
            </a:pPr>
            <a:r>
              <a:rPr lang="en-US" sz="1833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Priprema samoposlužni doručak (buffet) i popunjava bife stol jelima i napitcima</a:t>
            </a:r>
          </a:p>
          <a:p>
            <a:pPr algn="l" marL="395878" indent="-197939" lvl="1">
              <a:lnSpc>
                <a:spcPts val="2567"/>
              </a:lnSpc>
              <a:buFont typeface="Arial"/>
              <a:buChar char="•"/>
            </a:pPr>
            <a:r>
              <a:rPr lang="en-US" sz="1833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Dočekuje goste, informira ih o uslugama i proizvodima</a:t>
            </a:r>
          </a:p>
          <a:p>
            <a:pPr algn="l" marL="395878" indent="-197939" lvl="1">
              <a:lnSpc>
                <a:spcPts val="2567"/>
              </a:lnSpc>
              <a:buFont typeface="Arial"/>
              <a:buChar char="•"/>
            </a:pPr>
            <a:r>
              <a:rPr lang="en-US" sz="1833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Poslužuje hranu i pića 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2560234" y="5642515"/>
            <a:ext cx="2513552" cy="610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49"/>
              </a:lnSpc>
            </a:pPr>
            <a:r>
              <a:rPr lang="en-US" sz="3535">
                <a:solidFill>
                  <a:srgbClr val="4976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SLASTIČAR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2395690" y="6243895"/>
            <a:ext cx="5098637" cy="1878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85208" indent="-192604" lvl="1">
              <a:lnSpc>
                <a:spcPts val="2497"/>
              </a:lnSpc>
              <a:buFont typeface="Arial"/>
              <a:buChar char="•"/>
            </a:pPr>
            <a:r>
              <a:rPr lang="en-US" sz="1784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Priprema i poslužuje jednostavne kolače uzimajući u obzir recept, prehranu gosta i trošak</a:t>
            </a:r>
          </a:p>
          <a:p>
            <a:pPr algn="l" marL="385208" indent="-192604" lvl="1">
              <a:lnSpc>
                <a:spcPts val="2497"/>
              </a:lnSpc>
              <a:buFont typeface="Arial"/>
              <a:buChar char="•"/>
            </a:pPr>
            <a:r>
              <a:rPr lang="en-US" sz="1784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Zaprima dostavu robe, skladišti ju i provjerava zalihe</a:t>
            </a:r>
          </a:p>
          <a:p>
            <a:pPr algn="l" marL="385208" indent="-192604" lvl="1">
              <a:lnSpc>
                <a:spcPts val="2497"/>
              </a:lnSpc>
              <a:buFont typeface="Arial"/>
              <a:buChar char="•"/>
            </a:pPr>
            <a:r>
              <a:rPr lang="en-US" sz="1784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Priprema i poslužuje slatka jela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401410" y="756285"/>
            <a:ext cx="405155" cy="405155"/>
            <a:chOff x="0" y="0"/>
            <a:chExt cx="405155" cy="40515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05133" cy="405133"/>
            </a:xfrm>
            <a:custGeom>
              <a:avLst/>
              <a:gdLst/>
              <a:ahLst/>
              <a:cxnLst/>
              <a:rect r="r" b="b" t="t" l="l"/>
              <a:pathLst>
                <a:path h="405133" w="405133">
                  <a:moveTo>
                    <a:pt x="0" y="0"/>
                  </a:moveTo>
                  <a:lnTo>
                    <a:pt x="405133" y="0"/>
                  </a:lnTo>
                  <a:lnTo>
                    <a:pt x="405133" y="405133"/>
                  </a:lnTo>
                  <a:lnTo>
                    <a:pt x="0" y="405133"/>
                  </a:lnTo>
                  <a:close/>
                </a:path>
              </a:pathLst>
            </a:custGeom>
            <a:solidFill>
              <a:srgbClr val="497693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396802" y="1952025"/>
            <a:ext cx="2768441" cy="2435466"/>
            <a:chOff x="0" y="0"/>
            <a:chExt cx="3691255" cy="3247288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691382" cy="3247390"/>
            </a:xfrm>
            <a:custGeom>
              <a:avLst/>
              <a:gdLst/>
              <a:ahLst/>
              <a:cxnLst/>
              <a:rect r="r" b="b" t="t" l="l"/>
              <a:pathLst>
                <a:path h="3247390" w="3691382">
                  <a:moveTo>
                    <a:pt x="495427" y="0"/>
                  </a:moveTo>
                  <a:cubicBezTo>
                    <a:pt x="364109" y="0"/>
                    <a:pt x="237998" y="52197"/>
                    <a:pt x="145161" y="145161"/>
                  </a:cubicBezTo>
                  <a:cubicBezTo>
                    <a:pt x="52324" y="238125"/>
                    <a:pt x="0" y="364109"/>
                    <a:pt x="0" y="495427"/>
                  </a:cubicBezTo>
                  <a:lnTo>
                    <a:pt x="0" y="2751836"/>
                  </a:lnTo>
                  <a:cubicBezTo>
                    <a:pt x="0" y="2883281"/>
                    <a:pt x="52197" y="3009265"/>
                    <a:pt x="145161" y="3102229"/>
                  </a:cubicBezTo>
                  <a:cubicBezTo>
                    <a:pt x="238125" y="3195193"/>
                    <a:pt x="364109" y="3247390"/>
                    <a:pt x="495554" y="3247390"/>
                  </a:cubicBezTo>
                  <a:lnTo>
                    <a:pt x="3201543" y="3247390"/>
                  </a:lnTo>
                  <a:cubicBezTo>
                    <a:pt x="3332988" y="3247390"/>
                    <a:pt x="3458972" y="3195193"/>
                    <a:pt x="3551936" y="3102229"/>
                  </a:cubicBezTo>
                  <a:cubicBezTo>
                    <a:pt x="3626993" y="3027172"/>
                    <a:pt x="3675507" y="2930525"/>
                    <a:pt x="3691382" y="2826893"/>
                  </a:cubicBezTo>
                  <a:lnTo>
                    <a:pt x="3691382" y="420497"/>
                  </a:lnTo>
                  <a:cubicBezTo>
                    <a:pt x="3675507" y="316865"/>
                    <a:pt x="3626993" y="220218"/>
                    <a:pt x="3551936" y="145161"/>
                  </a:cubicBezTo>
                  <a:cubicBezTo>
                    <a:pt x="3458972" y="52197"/>
                    <a:pt x="3332861" y="0"/>
                    <a:pt x="3201543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7664" r="3" b="-44283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762324" y="5802439"/>
            <a:ext cx="6150021" cy="4415596"/>
            <a:chOff x="0" y="0"/>
            <a:chExt cx="8912926" cy="639931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3523959" y="1122876"/>
              <a:ext cx="92755" cy="91171"/>
            </a:xfrm>
            <a:custGeom>
              <a:avLst/>
              <a:gdLst/>
              <a:ahLst/>
              <a:cxnLst/>
              <a:rect r="r" b="b" t="t" l="l"/>
              <a:pathLst>
                <a:path h="91171" w="92755">
                  <a:moveTo>
                    <a:pt x="92755" y="45585"/>
                  </a:moveTo>
                  <a:cubicBezTo>
                    <a:pt x="92755" y="51531"/>
                    <a:pt x="91655" y="57477"/>
                    <a:pt x="89272" y="63062"/>
                  </a:cubicBezTo>
                  <a:cubicBezTo>
                    <a:pt x="86889" y="68648"/>
                    <a:pt x="83589" y="73513"/>
                    <a:pt x="79190" y="77837"/>
                  </a:cubicBezTo>
                  <a:cubicBezTo>
                    <a:pt x="74791" y="82161"/>
                    <a:pt x="69841" y="85404"/>
                    <a:pt x="64158" y="87747"/>
                  </a:cubicBezTo>
                  <a:cubicBezTo>
                    <a:pt x="58476" y="90089"/>
                    <a:pt x="52610" y="91170"/>
                    <a:pt x="46377" y="91170"/>
                  </a:cubicBezTo>
                  <a:cubicBezTo>
                    <a:pt x="40145" y="91170"/>
                    <a:pt x="34279" y="90089"/>
                    <a:pt x="28596" y="87747"/>
                  </a:cubicBezTo>
                  <a:cubicBezTo>
                    <a:pt x="22914" y="85404"/>
                    <a:pt x="17964" y="82161"/>
                    <a:pt x="13565" y="77837"/>
                  </a:cubicBezTo>
                  <a:cubicBezTo>
                    <a:pt x="9165" y="73513"/>
                    <a:pt x="5866" y="68648"/>
                    <a:pt x="3483" y="63062"/>
                  </a:cubicBezTo>
                  <a:cubicBezTo>
                    <a:pt x="1100" y="57477"/>
                    <a:pt x="0" y="51711"/>
                    <a:pt x="0" y="45585"/>
                  </a:cubicBezTo>
                  <a:cubicBezTo>
                    <a:pt x="0" y="39459"/>
                    <a:pt x="1100" y="33693"/>
                    <a:pt x="3483" y="28108"/>
                  </a:cubicBezTo>
                  <a:cubicBezTo>
                    <a:pt x="5866" y="22522"/>
                    <a:pt x="9165" y="17657"/>
                    <a:pt x="13565" y="13333"/>
                  </a:cubicBezTo>
                  <a:cubicBezTo>
                    <a:pt x="17964" y="9009"/>
                    <a:pt x="22914" y="5765"/>
                    <a:pt x="28596" y="3423"/>
                  </a:cubicBezTo>
                  <a:cubicBezTo>
                    <a:pt x="34279" y="1081"/>
                    <a:pt x="40145" y="0"/>
                    <a:pt x="46377" y="0"/>
                  </a:cubicBezTo>
                  <a:cubicBezTo>
                    <a:pt x="52610" y="0"/>
                    <a:pt x="58476" y="1081"/>
                    <a:pt x="64158" y="3423"/>
                  </a:cubicBezTo>
                  <a:cubicBezTo>
                    <a:pt x="69841" y="5765"/>
                    <a:pt x="74791" y="9009"/>
                    <a:pt x="79190" y="13333"/>
                  </a:cubicBezTo>
                  <a:cubicBezTo>
                    <a:pt x="83589" y="17657"/>
                    <a:pt x="86889" y="22522"/>
                    <a:pt x="89272" y="28108"/>
                  </a:cubicBezTo>
                  <a:cubicBezTo>
                    <a:pt x="91655" y="33693"/>
                    <a:pt x="92755" y="39459"/>
                    <a:pt x="92755" y="45585"/>
                  </a:cubicBezTo>
                  <a:close/>
                </a:path>
              </a:pathLst>
            </a:custGeom>
            <a:solidFill>
              <a:srgbClr val="2C3134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3523959" y="2487371"/>
              <a:ext cx="92755" cy="91171"/>
            </a:xfrm>
            <a:custGeom>
              <a:avLst/>
              <a:gdLst/>
              <a:ahLst/>
              <a:cxnLst/>
              <a:rect r="r" b="b" t="t" l="l"/>
              <a:pathLst>
                <a:path h="91171" w="92755">
                  <a:moveTo>
                    <a:pt x="92755" y="45586"/>
                  </a:moveTo>
                  <a:cubicBezTo>
                    <a:pt x="92755" y="51532"/>
                    <a:pt x="91655" y="57478"/>
                    <a:pt x="89272" y="63063"/>
                  </a:cubicBezTo>
                  <a:cubicBezTo>
                    <a:pt x="86889" y="68649"/>
                    <a:pt x="83589" y="73514"/>
                    <a:pt x="79190" y="77838"/>
                  </a:cubicBezTo>
                  <a:cubicBezTo>
                    <a:pt x="74791" y="82162"/>
                    <a:pt x="69841" y="85405"/>
                    <a:pt x="64158" y="87748"/>
                  </a:cubicBezTo>
                  <a:cubicBezTo>
                    <a:pt x="58476" y="90090"/>
                    <a:pt x="52610" y="91171"/>
                    <a:pt x="46377" y="91171"/>
                  </a:cubicBezTo>
                  <a:cubicBezTo>
                    <a:pt x="40145" y="91171"/>
                    <a:pt x="34279" y="90090"/>
                    <a:pt x="28596" y="87748"/>
                  </a:cubicBezTo>
                  <a:cubicBezTo>
                    <a:pt x="22914" y="85405"/>
                    <a:pt x="17964" y="82162"/>
                    <a:pt x="13565" y="77838"/>
                  </a:cubicBezTo>
                  <a:cubicBezTo>
                    <a:pt x="9165" y="73514"/>
                    <a:pt x="5866" y="68649"/>
                    <a:pt x="3483" y="63063"/>
                  </a:cubicBezTo>
                  <a:cubicBezTo>
                    <a:pt x="1100" y="57478"/>
                    <a:pt x="0" y="51712"/>
                    <a:pt x="0" y="45586"/>
                  </a:cubicBezTo>
                  <a:cubicBezTo>
                    <a:pt x="0" y="39460"/>
                    <a:pt x="1100" y="33694"/>
                    <a:pt x="3483" y="28108"/>
                  </a:cubicBezTo>
                  <a:cubicBezTo>
                    <a:pt x="5866" y="22523"/>
                    <a:pt x="9165" y="17658"/>
                    <a:pt x="13565" y="13334"/>
                  </a:cubicBezTo>
                  <a:cubicBezTo>
                    <a:pt x="17964" y="9009"/>
                    <a:pt x="22914" y="5766"/>
                    <a:pt x="28596" y="3424"/>
                  </a:cubicBezTo>
                  <a:cubicBezTo>
                    <a:pt x="34279" y="1081"/>
                    <a:pt x="40145" y="0"/>
                    <a:pt x="46377" y="0"/>
                  </a:cubicBezTo>
                  <a:cubicBezTo>
                    <a:pt x="52610" y="0"/>
                    <a:pt x="58476" y="1081"/>
                    <a:pt x="64158" y="3424"/>
                  </a:cubicBezTo>
                  <a:cubicBezTo>
                    <a:pt x="69841" y="5766"/>
                    <a:pt x="74791" y="9009"/>
                    <a:pt x="79190" y="13334"/>
                  </a:cubicBezTo>
                  <a:cubicBezTo>
                    <a:pt x="83589" y="17658"/>
                    <a:pt x="86889" y="22523"/>
                    <a:pt x="89272" y="28108"/>
                  </a:cubicBezTo>
                  <a:cubicBezTo>
                    <a:pt x="91655" y="33694"/>
                    <a:pt x="92755" y="39460"/>
                    <a:pt x="92755" y="45586"/>
                  </a:cubicBezTo>
                  <a:close/>
                </a:path>
              </a:pathLst>
            </a:custGeom>
            <a:solidFill>
              <a:srgbClr val="2C3134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3617997" y="4399972"/>
              <a:ext cx="94955" cy="93332"/>
            </a:xfrm>
            <a:custGeom>
              <a:avLst/>
              <a:gdLst/>
              <a:ahLst/>
              <a:cxnLst/>
              <a:rect r="r" b="b" t="t" l="l"/>
              <a:pathLst>
                <a:path h="93332" w="94955">
                  <a:moveTo>
                    <a:pt x="94955" y="46666"/>
                  </a:moveTo>
                  <a:cubicBezTo>
                    <a:pt x="94955" y="52792"/>
                    <a:pt x="93672" y="58738"/>
                    <a:pt x="91289" y="64504"/>
                  </a:cubicBezTo>
                  <a:cubicBezTo>
                    <a:pt x="88905" y="70269"/>
                    <a:pt x="85423" y="75134"/>
                    <a:pt x="81023" y="79639"/>
                  </a:cubicBezTo>
                  <a:cubicBezTo>
                    <a:pt x="76624" y="84143"/>
                    <a:pt x="71491" y="87386"/>
                    <a:pt x="65625" y="89729"/>
                  </a:cubicBezTo>
                  <a:cubicBezTo>
                    <a:pt x="59759" y="92071"/>
                    <a:pt x="53893" y="93332"/>
                    <a:pt x="47478" y="93332"/>
                  </a:cubicBezTo>
                  <a:cubicBezTo>
                    <a:pt x="41061" y="93332"/>
                    <a:pt x="35196" y="92071"/>
                    <a:pt x="29330" y="89729"/>
                  </a:cubicBezTo>
                  <a:cubicBezTo>
                    <a:pt x="23464" y="87386"/>
                    <a:pt x="18514" y="83963"/>
                    <a:pt x="13932" y="79639"/>
                  </a:cubicBezTo>
                  <a:cubicBezTo>
                    <a:pt x="9349" y="75314"/>
                    <a:pt x="6049" y="70269"/>
                    <a:pt x="3666" y="64504"/>
                  </a:cubicBezTo>
                  <a:cubicBezTo>
                    <a:pt x="1283" y="58738"/>
                    <a:pt x="0" y="52972"/>
                    <a:pt x="0" y="46666"/>
                  </a:cubicBezTo>
                  <a:cubicBezTo>
                    <a:pt x="0" y="40360"/>
                    <a:pt x="1283" y="34594"/>
                    <a:pt x="3666" y="28828"/>
                  </a:cubicBezTo>
                  <a:cubicBezTo>
                    <a:pt x="6049" y="23063"/>
                    <a:pt x="9532" y="18197"/>
                    <a:pt x="13932" y="13693"/>
                  </a:cubicBezTo>
                  <a:cubicBezTo>
                    <a:pt x="18331" y="9189"/>
                    <a:pt x="23464" y="5946"/>
                    <a:pt x="29330" y="3603"/>
                  </a:cubicBezTo>
                  <a:cubicBezTo>
                    <a:pt x="35196" y="1261"/>
                    <a:pt x="41061" y="0"/>
                    <a:pt x="47478" y="0"/>
                  </a:cubicBezTo>
                  <a:cubicBezTo>
                    <a:pt x="53893" y="0"/>
                    <a:pt x="59759" y="1261"/>
                    <a:pt x="65625" y="3603"/>
                  </a:cubicBezTo>
                  <a:cubicBezTo>
                    <a:pt x="71491" y="5946"/>
                    <a:pt x="76441" y="9369"/>
                    <a:pt x="81023" y="13693"/>
                  </a:cubicBezTo>
                  <a:cubicBezTo>
                    <a:pt x="85606" y="18018"/>
                    <a:pt x="88905" y="23063"/>
                    <a:pt x="91289" y="28828"/>
                  </a:cubicBezTo>
                  <a:cubicBezTo>
                    <a:pt x="93672" y="34594"/>
                    <a:pt x="94955" y="40540"/>
                    <a:pt x="94955" y="46666"/>
                  </a:cubicBezTo>
                  <a:close/>
                </a:path>
              </a:pathLst>
            </a:custGeom>
            <a:solidFill>
              <a:srgbClr val="2C3134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3617997" y="4957626"/>
              <a:ext cx="94955" cy="93333"/>
            </a:xfrm>
            <a:custGeom>
              <a:avLst/>
              <a:gdLst/>
              <a:ahLst/>
              <a:cxnLst/>
              <a:rect r="r" b="b" t="t" l="l"/>
              <a:pathLst>
                <a:path h="93333" w="94955">
                  <a:moveTo>
                    <a:pt x="94955" y="46666"/>
                  </a:moveTo>
                  <a:cubicBezTo>
                    <a:pt x="94955" y="52792"/>
                    <a:pt x="93672" y="58738"/>
                    <a:pt x="91289" y="64504"/>
                  </a:cubicBezTo>
                  <a:cubicBezTo>
                    <a:pt x="88905" y="70269"/>
                    <a:pt x="85423" y="75134"/>
                    <a:pt x="81023" y="79638"/>
                  </a:cubicBezTo>
                  <a:cubicBezTo>
                    <a:pt x="76624" y="84143"/>
                    <a:pt x="71491" y="87387"/>
                    <a:pt x="65625" y="89729"/>
                  </a:cubicBezTo>
                  <a:cubicBezTo>
                    <a:pt x="59759" y="92071"/>
                    <a:pt x="53893" y="93332"/>
                    <a:pt x="47478" y="93332"/>
                  </a:cubicBezTo>
                  <a:cubicBezTo>
                    <a:pt x="41061" y="93332"/>
                    <a:pt x="35196" y="92071"/>
                    <a:pt x="29330" y="89729"/>
                  </a:cubicBezTo>
                  <a:cubicBezTo>
                    <a:pt x="23464" y="87387"/>
                    <a:pt x="18514" y="83963"/>
                    <a:pt x="13932" y="79638"/>
                  </a:cubicBezTo>
                  <a:cubicBezTo>
                    <a:pt x="9349" y="75314"/>
                    <a:pt x="6049" y="70269"/>
                    <a:pt x="3666" y="64504"/>
                  </a:cubicBezTo>
                  <a:cubicBezTo>
                    <a:pt x="1283" y="58738"/>
                    <a:pt x="0" y="52972"/>
                    <a:pt x="0" y="46666"/>
                  </a:cubicBezTo>
                  <a:cubicBezTo>
                    <a:pt x="0" y="40360"/>
                    <a:pt x="1283" y="34594"/>
                    <a:pt x="3666" y="28828"/>
                  </a:cubicBezTo>
                  <a:cubicBezTo>
                    <a:pt x="6049" y="23063"/>
                    <a:pt x="9532" y="18198"/>
                    <a:pt x="13932" y="13693"/>
                  </a:cubicBezTo>
                  <a:cubicBezTo>
                    <a:pt x="18331" y="9189"/>
                    <a:pt x="23464" y="5945"/>
                    <a:pt x="29330" y="3603"/>
                  </a:cubicBezTo>
                  <a:cubicBezTo>
                    <a:pt x="35196" y="1261"/>
                    <a:pt x="41061" y="0"/>
                    <a:pt x="47478" y="0"/>
                  </a:cubicBezTo>
                  <a:cubicBezTo>
                    <a:pt x="53893" y="0"/>
                    <a:pt x="59759" y="1261"/>
                    <a:pt x="65625" y="3603"/>
                  </a:cubicBezTo>
                  <a:cubicBezTo>
                    <a:pt x="71491" y="5945"/>
                    <a:pt x="76441" y="9369"/>
                    <a:pt x="81023" y="13693"/>
                  </a:cubicBezTo>
                  <a:cubicBezTo>
                    <a:pt x="85606" y="18018"/>
                    <a:pt x="88905" y="23063"/>
                    <a:pt x="91289" y="28828"/>
                  </a:cubicBezTo>
                  <a:cubicBezTo>
                    <a:pt x="93672" y="34594"/>
                    <a:pt x="94955" y="40540"/>
                    <a:pt x="94955" y="46666"/>
                  </a:cubicBezTo>
                  <a:close/>
                </a:path>
              </a:pathLst>
            </a:custGeom>
            <a:solidFill>
              <a:srgbClr val="2C3134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91655" y="90090"/>
              <a:ext cx="3273557" cy="6219059"/>
            </a:xfrm>
            <a:custGeom>
              <a:avLst/>
              <a:gdLst/>
              <a:ahLst/>
              <a:cxnLst/>
              <a:rect r="r" b="b" t="t" l="l"/>
              <a:pathLst>
                <a:path h="6219059" w="3273557">
                  <a:moveTo>
                    <a:pt x="0" y="6219059"/>
                  </a:moveTo>
                  <a:lnTo>
                    <a:pt x="3273557" y="6219059"/>
                  </a:lnTo>
                  <a:lnTo>
                    <a:pt x="32735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1548240" y="392430"/>
              <a:ext cx="7273023" cy="5786810"/>
            </a:xfrm>
            <a:custGeom>
              <a:avLst/>
              <a:gdLst/>
              <a:ahLst/>
              <a:cxnLst/>
              <a:rect r="r" b="b" t="t" l="l"/>
              <a:pathLst>
                <a:path h="5786810" w="7273023">
                  <a:moveTo>
                    <a:pt x="0" y="5786809"/>
                  </a:moveTo>
                  <a:lnTo>
                    <a:pt x="7273022" y="5786809"/>
                  </a:lnTo>
                  <a:lnTo>
                    <a:pt x="72730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8D1D9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3475015" y="630807"/>
              <a:ext cx="329776" cy="324142"/>
            </a:xfrm>
            <a:custGeom>
              <a:avLst/>
              <a:gdLst/>
              <a:ahLst/>
              <a:cxnLst/>
              <a:rect r="r" b="b" t="t" l="l"/>
              <a:pathLst>
                <a:path h="324142" w="329776">
                  <a:moveTo>
                    <a:pt x="0" y="324142"/>
                  </a:moveTo>
                  <a:lnTo>
                    <a:pt x="329776" y="324142"/>
                  </a:lnTo>
                  <a:lnTo>
                    <a:pt x="3297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4" id="14"/>
            <p:cNvSpPr/>
            <p:nvPr/>
          </p:nvSpPr>
          <p:spPr>
            <a:xfrm flipH="false" flipV="false" rot="0">
              <a:off x="3475015" y="3648805"/>
              <a:ext cx="329776" cy="324322"/>
            </a:xfrm>
            <a:custGeom>
              <a:avLst/>
              <a:gdLst/>
              <a:ahLst/>
              <a:cxnLst/>
              <a:rect r="r" b="b" t="t" l="l"/>
              <a:pathLst>
                <a:path h="324322" w="329776">
                  <a:moveTo>
                    <a:pt x="0" y="324323"/>
                  </a:moveTo>
                  <a:lnTo>
                    <a:pt x="329776" y="324323"/>
                  </a:lnTo>
                  <a:lnTo>
                    <a:pt x="3297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Freeform 15" id="15"/>
          <p:cNvSpPr/>
          <p:nvPr/>
        </p:nvSpPr>
        <p:spPr>
          <a:xfrm flipH="false" flipV="false" rot="0">
            <a:off x="861463" y="5717753"/>
            <a:ext cx="2022050" cy="4646013"/>
          </a:xfrm>
          <a:custGeom>
            <a:avLst/>
            <a:gdLst/>
            <a:ahLst/>
            <a:cxnLst/>
            <a:rect r="r" b="b" t="t" l="l"/>
            <a:pathLst>
              <a:path h="4646013" w="2022050">
                <a:moveTo>
                  <a:pt x="0" y="0"/>
                </a:moveTo>
                <a:lnTo>
                  <a:pt x="2022051" y="0"/>
                </a:lnTo>
                <a:lnTo>
                  <a:pt x="2022051" y="4646014"/>
                </a:lnTo>
                <a:lnTo>
                  <a:pt x="0" y="46460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3504" t="0" r="-200713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6" id="16"/>
          <p:cNvGrpSpPr/>
          <p:nvPr/>
        </p:nvGrpSpPr>
        <p:grpSpPr>
          <a:xfrm rot="0">
            <a:off x="959320" y="6141730"/>
            <a:ext cx="1859737" cy="1624889"/>
            <a:chOff x="0" y="0"/>
            <a:chExt cx="2479650" cy="2166518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479675" cy="2166620"/>
            </a:xfrm>
            <a:custGeom>
              <a:avLst/>
              <a:gdLst/>
              <a:ahLst/>
              <a:cxnLst/>
              <a:rect r="r" b="b" t="t" l="l"/>
              <a:pathLst>
                <a:path h="2166620" w="2479675">
                  <a:moveTo>
                    <a:pt x="368427" y="0"/>
                  </a:moveTo>
                  <a:cubicBezTo>
                    <a:pt x="270764" y="0"/>
                    <a:pt x="177038" y="38862"/>
                    <a:pt x="107950" y="107950"/>
                  </a:cubicBezTo>
                  <a:cubicBezTo>
                    <a:pt x="38862" y="177038"/>
                    <a:pt x="127" y="270510"/>
                    <a:pt x="0" y="368173"/>
                  </a:cubicBezTo>
                  <a:lnTo>
                    <a:pt x="0" y="1798447"/>
                  </a:lnTo>
                  <a:cubicBezTo>
                    <a:pt x="127" y="1896110"/>
                    <a:pt x="38862" y="1989582"/>
                    <a:pt x="107950" y="2058670"/>
                  </a:cubicBezTo>
                  <a:cubicBezTo>
                    <a:pt x="177038" y="2127758"/>
                    <a:pt x="270764" y="2166620"/>
                    <a:pt x="368427" y="2166620"/>
                  </a:cubicBezTo>
                  <a:lnTo>
                    <a:pt x="2115312" y="2166620"/>
                  </a:lnTo>
                  <a:cubicBezTo>
                    <a:pt x="2212975" y="2166620"/>
                    <a:pt x="2306701" y="2127758"/>
                    <a:pt x="2375789" y="2058670"/>
                  </a:cubicBezTo>
                  <a:cubicBezTo>
                    <a:pt x="2431923" y="2002536"/>
                    <a:pt x="2467991" y="1930273"/>
                    <a:pt x="2479675" y="1852803"/>
                  </a:cubicBezTo>
                  <a:lnTo>
                    <a:pt x="2479675" y="313817"/>
                  </a:lnTo>
                  <a:cubicBezTo>
                    <a:pt x="2468118" y="236347"/>
                    <a:pt x="2431923" y="163957"/>
                    <a:pt x="2375789" y="107950"/>
                  </a:cubicBezTo>
                  <a:cubicBezTo>
                    <a:pt x="2306701" y="38862"/>
                    <a:pt x="2212975" y="0"/>
                    <a:pt x="2115312" y="0"/>
                  </a:cubicBezTo>
                  <a:close/>
                </a:path>
              </a:pathLst>
            </a:custGeom>
            <a:blipFill>
              <a:blip r:embed="rId5"/>
              <a:stretch>
                <a:fillRect l="0" t="-26426" r="1" b="-2630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959320" y="7966710"/>
            <a:ext cx="1859737" cy="1624889"/>
            <a:chOff x="0" y="0"/>
            <a:chExt cx="2479650" cy="216651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479675" cy="2166620"/>
            </a:xfrm>
            <a:custGeom>
              <a:avLst/>
              <a:gdLst/>
              <a:ahLst/>
              <a:cxnLst/>
              <a:rect r="r" b="b" t="t" l="l"/>
              <a:pathLst>
                <a:path h="2166620" w="2479675">
                  <a:moveTo>
                    <a:pt x="368046" y="0"/>
                  </a:moveTo>
                  <a:cubicBezTo>
                    <a:pt x="270383" y="127"/>
                    <a:pt x="176911" y="38862"/>
                    <a:pt x="107950" y="107950"/>
                  </a:cubicBezTo>
                  <a:cubicBezTo>
                    <a:pt x="38989" y="177038"/>
                    <a:pt x="127" y="270510"/>
                    <a:pt x="0" y="368173"/>
                  </a:cubicBezTo>
                  <a:lnTo>
                    <a:pt x="0" y="1798447"/>
                  </a:lnTo>
                  <a:cubicBezTo>
                    <a:pt x="127" y="1896110"/>
                    <a:pt x="38862" y="1989582"/>
                    <a:pt x="107950" y="2058670"/>
                  </a:cubicBezTo>
                  <a:cubicBezTo>
                    <a:pt x="177038" y="2127758"/>
                    <a:pt x="270764" y="2166620"/>
                    <a:pt x="368427" y="2166620"/>
                  </a:cubicBezTo>
                  <a:lnTo>
                    <a:pt x="2115312" y="2166620"/>
                  </a:lnTo>
                  <a:cubicBezTo>
                    <a:pt x="2212975" y="2166620"/>
                    <a:pt x="2306701" y="2127758"/>
                    <a:pt x="2375789" y="2058670"/>
                  </a:cubicBezTo>
                  <a:cubicBezTo>
                    <a:pt x="2431923" y="2002536"/>
                    <a:pt x="2467991" y="1930273"/>
                    <a:pt x="2479675" y="1852803"/>
                  </a:cubicBezTo>
                  <a:lnTo>
                    <a:pt x="2479675" y="313817"/>
                  </a:lnTo>
                  <a:cubicBezTo>
                    <a:pt x="2468118" y="236347"/>
                    <a:pt x="2431923" y="163957"/>
                    <a:pt x="2375789" y="107950"/>
                  </a:cubicBezTo>
                  <a:cubicBezTo>
                    <a:pt x="2306828" y="38989"/>
                    <a:pt x="2213229" y="127"/>
                    <a:pt x="2115693" y="0"/>
                  </a:cubicBezTo>
                  <a:close/>
                </a:path>
              </a:pathLst>
            </a:custGeom>
            <a:blipFill>
              <a:blip r:embed="rId6"/>
              <a:stretch>
                <a:fillRect l="0" t="0" r="1" b="-52726"/>
              </a:stretch>
            </a:blip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3101254" y="6348270"/>
            <a:ext cx="227752" cy="227752"/>
          </a:xfrm>
          <a:custGeom>
            <a:avLst/>
            <a:gdLst/>
            <a:ahLst/>
            <a:cxnLst/>
            <a:rect r="r" b="b" t="t" l="l"/>
            <a:pathLst>
              <a:path h="227752" w="227752">
                <a:moveTo>
                  <a:pt x="0" y="0"/>
                </a:moveTo>
                <a:lnTo>
                  <a:pt x="227753" y="0"/>
                </a:lnTo>
                <a:lnTo>
                  <a:pt x="227753" y="227752"/>
                </a:lnTo>
                <a:lnTo>
                  <a:pt x="0" y="2277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3101254" y="8155553"/>
            <a:ext cx="227752" cy="227752"/>
          </a:xfrm>
          <a:custGeom>
            <a:avLst/>
            <a:gdLst/>
            <a:ahLst/>
            <a:cxnLst/>
            <a:rect r="r" b="b" t="t" l="l"/>
            <a:pathLst>
              <a:path h="227752" w="227752">
                <a:moveTo>
                  <a:pt x="0" y="0"/>
                </a:moveTo>
                <a:lnTo>
                  <a:pt x="227753" y="0"/>
                </a:lnTo>
                <a:lnTo>
                  <a:pt x="227753" y="227752"/>
                </a:lnTo>
                <a:lnTo>
                  <a:pt x="0" y="22775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4097103" y="1952025"/>
            <a:ext cx="2768441" cy="2435466"/>
            <a:chOff x="0" y="0"/>
            <a:chExt cx="3691255" cy="324728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691382" cy="3247390"/>
            </a:xfrm>
            <a:custGeom>
              <a:avLst/>
              <a:gdLst/>
              <a:ahLst/>
              <a:cxnLst/>
              <a:rect r="r" b="b" t="t" l="l"/>
              <a:pathLst>
                <a:path h="3247390" w="3691382">
                  <a:moveTo>
                    <a:pt x="495427" y="0"/>
                  </a:moveTo>
                  <a:cubicBezTo>
                    <a:pt x="364109" y="0"/>
                    <a:pt x="237998" y="52197"/>
                    <a:pt x="145161" y="145161"/>
                  </a:cubicBezTo>
                  <a:cubicBezTo>
                    <a:pt x="52324" y="238125"/>
                    <a:pt x="0" y="364109"/>
                    <a:pt x="0" y="495427"/>
                  </a:cubicBezTo>
                  <a:lnTo>
                    <a:pt x="0" y="2751836"/>
                  </a:lnTo>
                  <a:cubicBezTo>
                    <a:pt x="0" y="2883281"/>
                    <a:pt x="52197" y="3009265"/>
                    <a:pt x="145161" y="3102229"/>
                  </a:cubicBezTo>
                  <a:cubicBezTo>
                    <a:pt x="238125" y="3195193"/>
                    <a:pt x="364109" y="3247390"/>
                    <a:pt x="495554" y="3247390"/>
                  </a:cubicBezTo>
                  <a:lnTo>
                    <a:pt x="3201543" y="3247390"/>
                  </a:lnTo>
                  <a:cubicBezTo>
                    <a:pt x="3332988" y="3247390"/>
                    <a:pt x="3458972" y="3195193"/>
                    <a:pt x="3551936" y="3102229"/>
                  </a:cubicBezTo>
                  <a:cubicBezTo>
                    <a:pt x="3626993" y="3027172"/>
                    <a:pt x="3675507" y="2930525"/>
                    <a:pt x="3691382" y="2826893"/>
                  </a:cubicBezTo>
                  <a:lnTo>
                    <a:pt x="3691382" y="420497"/>
                  </a:lnTo>
                  <a:cubicBezTo>
                    <a:pt x="3675507" y="316865"/>
                    <a:pt x="3626993" y="220218"/>
                    <a:pt x="3551936" y="145161"/>
                  </a:cubicBezTo>
                  <a:cubicBezTo>
                    <a:pt x="3458972" y="52197"/>
                    <a:pt x="3332861" y="0"/>
                    <a:pt x="3201543" y="0"/>
                  </a:cubicBezTo>
                  <a:close/>
                </a:path>
              </a:pathLst>
            </a:custGeom>
            <a:blipFill>
              <a:blip r:embed="rId10"/>
              <a:stretch>
                <a:fillRect l="0" t="-25897" r="3" b="-26051"/>
              </a:stretch>
            </a:blip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4935226" y="10073145"/>
            <a:ext cx="2334501" cy="581244"/>
            <a:chOff x="0" y="0"/>
            <a:chExt cx="3112668" cy="774992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3112643" cy="774954"/>
            </a:xfrm>
            <a:custGeom>
              <a:avLst/>
              <a:gdLst/>
              <a:ahLst/>
              <a:cxnLst/>
              <a:rect r="r" b="b" t="t" l="l"/>
              <a:pathLst>
                <a:path h="774954" w="3112643">
                  <a:moveTo>
                    <a:pt x="0" y="0"/>
                  </a:moveTo>
                  <a:lnTo>
                    <a:pt x="3112643" y="0"/>
                  </a:lnTo>
                  <a:lnTo>
                    <a:pt x="3112643" y="774954"/>
                  </a:lnTo>
                  <a:lnTo>
                    <a:pt x="0" y="7749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-4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6399000" y="755999"/>
            <a:ext cx="405003" cy="405003"/>
            <a:chOff x="0" y="0"/>
            <a:chExt cx="405003" cy="40500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405007" cy="405007"/>
            </a:xfrm>
            <a:custGeom>
              <a:avLst/>
              <a:gdLst/>
              <a:ahLst/>
              <a:cxnLst/>
              <a:rect r="r" b="b" t="t" l="l"/>
              <a:pathLst>
                <a:path h="405007" w="405007">
                  <a:moveTo>
                    <a:pt x="0" y="405007"/>
                  </a:moveTo>
                  <a:lnTo>
                    <a:pt x="405007" y="405007"/>
                  </a:lnTo>
                  <a:lnTo>
                    <a:pt x="4050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8" id="28"/>
          <p:cNvSpPr txBox="true"/>
          <p:nvPr/>
        </p:nvSpPr>
        <p:spPr>
          <a:xfrm rot="0">
            <a:off x="6558439" y="811235"/>
            <a:ext cx="92859" cy="253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FFFFFF"/>
                </a:solidFill>
                <a:latin typeface="Be Vietnam"/>
                <a:ea typeface="Be Vietnam"/>
                <a:cs typeface="Be Vietnam"/>
                <a:sym typeface="Be Vietnam"/>
              </a:rPr>
              <a:t>7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310376" y="6312351"/>
            <a:ext cx="3280553" cy="178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30"/>
              </a:lnSpc>
            </a:pPr>
          </a:p>
        </p:txBody>
      </p:sp>
      <p:sp>
        <p:nvSpPr>
          <p:cNvPr name="TextBox 30" id="30"/>
          <p:cNvSpPr txBox="true"/>
          <p:nvPr/>
        </p:nvSpPr>
        <p:spPr>
          <a:xfrm rot="0">
            <a:off x="194545" y="22104"/>
            <a:ext cx="2199084" cy="847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59"/>
              </a:lnSpc>
            </a:pPr>
            <a:r>
              <a:rPr lang="en-US" sz="4899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ISHODI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641692" y="41154"/>
            <a:ext cx="2614955" cy="847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59"/>
              </a:lnSpc>
            </a:pPr>
            <a:r>
              <a:rPr lang="en-US" sz="4899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UČENJA</a:t>
            </a:r>
            <a:r>
              <a:rPr lang="en-US" sz="4899">
                <a:solidFill>
                  <a:srgbClr val="4976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200082" y="782660"/>
            <a:ext cx="3897020" cy="531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89"/>
              </a:lnSpc>
            </a:pPr>
            <a:r>
              <a:rPr lang="en-US" sz="3135">
                <a:solidFill>
                  <a:srgbClr val="4976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BRAGA,</a:t>
            </a:r>
            <a:r>
              <a:rPr lang="en-US" sz="313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  <a:r>
              <a:rPr lang="en-US" sz="3135">
                <a:solidFill>
                  <a:srgbClr val="4976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PORTUGAL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3429558" y="6255727"/>
            <a:ext cx="2251337" cy="320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29"/>
              </a:lnSpc>
            </a:pPr>
            <a:r>
              <a:rPr lang="en-US" sz="1806">
                <a:solidFill>
                  <a:srgbClr val="4976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AUTOMEHANIČAR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3404965" y="8009735"/>
            <a:ext cx="1775520" cy="4812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06"/>
              </a:lnSpc>
            </a:pPr>
            <a:r>
              <a:rPr lang="en-US" sz="1361">
                <a:solidFill>
                  <a:srgbClr val="4976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FIZIOTERAPEUTSKI TEHNIČAR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5131632" y="8579939"/>
            <a:ext cx="48854" cy="2085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65"/>
              </a:lnSpc>
            </a:pPr>
            <a:r>
              <a:rPr lang="en-US" sz="1189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3101254" y="8449980"/>
            <a:ext cx="4479093" cy="1557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70497" indent="-135248" lvl="1">
              <a:lnSpc>
                <a:spcPts val="1754"/>
              </a:lnSpc>
              <a:buFont typeface="Arial"/>
              <a:buChar char="•"/>
            </a:pPr>
            <a:r>
              <a:rPr lang="en-US" sz="1252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Primjena teorijskog znanja iz fizioterapije na širok raspon medicinskih postupaka</a:t>
            </a:r>
          </a:p>
          <a:p>
            <a:pPr algn="l" marL="270497" indent="-135248" lvl="1">
              <a:lnSpc>
                <a:spcPts val="1754"/>
              </a:lnSpc>
              <a:buFont typeface="Arial"/>
              <a:buChar char="•"/>
            </a:pPr>
            <a:r>
              <a:rPr lang="en-US" sz="1252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Prepoznavanje dijagnoza i njihovih simptoma, planiranje terapije, vođenje dokumentacije o rehabilitaciji</a:t>
            </a:r>
          </a:p>
          <a:p>
            <a:pPr algn="l" marL="270497" indent="-135248" lvl="1">
              <a:lnSpc>
                <a:spcPts val="1754"/>
              </a:lnSpc>
              <a:buFont typeface="Arial"/>
              <a:buChar char="•"/>
            </a:pPr>
            <a:r>
              <a:rPr lang="en-US" sz="1252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Analiza utjecaja suvremenih metoda fizioterapije na brži oporavak pacijenta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3183191" y="-509883"/>
            <a:ext cx="4995406" cy="4043618"/>
            <a:chOff x="0" y="0"/>
            <a:chExt cx="1805812" cy="1461746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1805812" cy="1461746"/>
            </a:xfrm>
            <a:custGeom>
              <a:avLst/>
              <a:gdLst/>
              <a:ahLst/>
              <a:cxnLst/>
              <a:rect r="r" b="b" t="t" l="l"/>
              <a:pathLst>
                <a:path h="1461746" w="1805812">
                  <a:moveTo>
                    <a:pt x="77490" y="0"/>
                  </a:moveTo>
                  <a:lnTo>
                    <a:pt x="1728321" y="0"/>
                  </a:lnTo>
                  <a:cubicBezTo>
                    <a:pt x="1771118" y="0"/>
                    <a:pt x="1805812" y="34694"/>
                    <a:pt x="1805812" y="77490"/>
                  </a:cubicBezTo>
                  <a:lnTo>
                    <a:pt x="1805812" y="1384255"/>
                  </a:lnTo>
                  <a:cubicBezTo>
                    <a:pt x="1805812" y="1427052"/>
                    <a:pt x="1771118" y="1461746"/>
                    <a:pt x="1728321" y="1461746"/>
                  </a:cubicBezTo>
                  <a:lnTo>
                    <a:pt x="77490" y="1461746"/>
                  </a:lnTo>
                  <a:cubicBezTo>
                    <a:pt x="34694" y="1461746"/>
                    <a:pt x="0" y="1427052"/>
                    <a:pt x="0" y="1384255"/>
                  </a:cubicBezTo>
                  <a:lnTo>
                    <a:pt x="0" y="77490"/>
                  </a:lnTo>
                  <a:cubicBezTo>
                    <a:pt x="0" y="34694"/>
                    <a:pt x="34694" y="0"/>
                    <a:pt x="77490" y="0"/>
                  </a:cubicBezTo>
                  <a:close/>
                </a:path>
              </a:pathLst>
            </a:custGeom>
            <a:solidFill>
              <a:srgbClr val="497693">
                <a:alpha val="14902"/>
              </a:srgbClr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9525"/>
              <a:ext cx="1805812" cy="147127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00"/>
                </a:lnSpc>
              </a:pPr>
            </a:p>
          </p:txBody>
        </p:sp>
      </p:grpSp>
      <p:sp>
        <p:nvSpPr>
          <p:cNvPr name="TextBox 40" id="40"/>
          <p:cNvSpPr txBox="true"/>
          <p:nvPr/>
        </p:nvSpPr>
        <p:spPr>
          <a:xfrm rot="0">
            <a:off x="3240410" y="6630318"/>
            <a:ext cx="3758048" cy="1575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73124" indent="-136562" lvl="1">
              <a:lnSpc>
                <a:spcPts val="1233"/>
              </a:lnSpc>
              <a:buFont typeface="Arial"/>
              <a:buChar char="•"/>
            </a:pPr>
            <a:r>
              <a:rPr lang="en-US" sz="1265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Demontaža i montaža sustava i dijelova vozila, održavanje i pregled vozila i njihovih sustava prema propisanim specifikacijama te obavljanje servisnih zadataka</a:t>
            </a:r>
          </a:p>
          <a:p>
            <a:pPr algn="l">
              <a:lnSpc>
                <a:spcPts val="1233"/>
              </a:lnSpc>
            </a:pPr>
          </a:p>
          <a:p>
            <a:pPr algn="l" marL="273124" indent="-136562" lvl="1">
              <a:lnSpc>
                <a:spcPts val="1233"/>
              </a:lnSpc>
              <a:buFont typeface="Arial"/>
              <a:buChar char="•"/>
            </a:pPr>
            <a:r>
              <a:rPr lang="en-US" sz="1265">
                <a:solidFill>
                  <a:srgbClr val="00000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Ispitivanje, rastavljanje, zamjena i sastavljanje jednostavnih sklopova i sustava te popravak sklopova i sustava</a:t>
            </a:r>
          </a:p>
          <a:p>
            <a:pPr algn="l">
              <a:lnSpc>
                <a:spcPts val="1233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34860" y="2078546"/>
            <a:ext cx="279454" cy="2604449"/>
          </a:xfrm>
          <a:custGeom>
            <a:avLst/>
            <a:gdLst/>
            <a:ahLst/>
            <a:cxnLst/>
            <a:rect r="r" b="b" t="t" l="l"/>
            <a:pathLst>
              <a:path h="2604449" w="279454">
                <a:moveTo>
                  <a:pt x="0" y="0"/>
                </a:moveTo>
                <a:lnTo>
                  <a:pt x="279454" y="0"/>
                </a:lnTo>
                <a:lnTo>
                  <a:pt x="279454" y="2604449"/>
                </a:lnTo>
                <a:lnTo>
                  <a:pt x="0" y="2604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401410" y="756285"/>
            <a:ext cx="405155" cy="405155"/>
            <a:chOff x="0" y="0"/>
            <a:chExt cx="405155" cy="40515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05133" cy="405133"/>
            </a:xfrm>
            <a:custGeom>
              <a:avLst/>
              <a:gdLst/>
              <a:ahLst/>
              <a:cxnLst/>
              <a:rect r="r" b="b" t="t" l="l"/>
              <a:pathLst>
                <a:path h="405133" w="405133">
                  <a:moveTo>
                    <a:pt x="0" y="0"/>
                  </a:moveTo>
                  <a:lnTo>
                    <a:pt x="405133" y="0"/>
                  </a:lnTo>
                  <a:lnTo>
                    <a:pt x="405133" y="405133"/>
                  </a:lnTo>
                  <a:lnTo>
                    <a:pt x="0" y="405133"/>
                  </a:lnTo>
                  <a:close/>
                </a:path>
              </a:pathLst>
            </a:custGeom>
            <a:solidFill>
              <a:srgbClr val="497693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872966" y="7239429"/>
            <a:ext cx="5951172" cy="3072479"/>
            <a:chOff x="0" y="0"/>
            <a:chExt cx="7934896" cy="4096639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7934960" cy="4096766"/>
            </a:xfrm>
            <a:custGeom>
              <a:avLst/>
              <a:gdLst/>
              <a:ahLst/>
              <a:cxnLst/>
              <a:rect r="r" b="b" t="t" l="l"/>
              <a:pathLst>
                <a:path h="4096766" w="7934960">
                  <a:moveTo>
                    <a:pt x="494792" y="0"/>
                  </a:moveTo>
                  <a:cubicBezTo>
                    <a:pt x="363601" y="127"/>
                    <a:pt x="237871" y="52324"/>
                    <a:pt x="145161" y="145161"/>
                  </a:cubicBezTo>
                  <a:cubicBezTo>
                    <a:pt x="52197" y="237998"/>
                    <a:pt x="0" y="364109"/>
                    <a:pt x="0" y="495427"/>
                  </a:cubicBezTo>
                  <a:lnTo>
                    <a:pt x="0" y="3601212"/>
                  </a:lnTo>
                  <a:cubicBezTo>
                    <a:pt x="0" y="3732657"/>
                    <a:pt x="52197" y="3858641"/>
                    <a:pt x="145161" y="3951605"/>
                  </a:cubicBezTo>
                  <a:cubicBezTo>
                    <a:pt x="238125" y="4044569"/>
                    <a:pt x="363982" y="4096639"/>
                    <a:pt x="495300" y="4096766"/>
                  </a:cubicBezTo>
                  <a:lnTo>
                    <a:pt x="7439660" y="4096766"/>
                  </a:lnTo>
                  <a:cubicBezTo>
                    <a:pt x="7570978" y="4096639"/>
                    <a:pt x="7696962" y="4044442"/>
                    <a:pt x="7789799" y="3951605"/>
                  </a:cubicBezTo>
                  <a:cubicBezTo>
                    <a:pt x="7882636" y="3858768"/>
                    <a:pt x="7934960" y="3732657"/>
                    <a:pt x="7934960" y="3601212"/>
                  </a:cubicBezTo>
                  <a:lnTo>
                    <a:pt x="7934960" y="495427"/>
                  </a:lnTo>
                  <a:cubicBezTo>
                    <a:pt x="7934960" y="363982"/>
                    <a:pt x="7882763" y="237998"/>
                    <a:pt x="7789799" y="145034"/>
                  </a:cubicBezTo>
                  <a:cubicBezTo>
                    <a:pt x="7696962" y="52324"/>
                    <a:pt x="7571232" y="127"/>
                    <a:pt x="7440168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134222" r="-28" b="-23972"/>
              </a:stretch>
            </a:blipFill>
          </p:spPr>
        </p:sp>
      </p:grpSp>
      <p:sp>
        <p:nvSpPr>
          <p:cNvPr name="Freeform 7" id="7"/>
          <p:cNvSpPr/>
          <p:nvPr/>
        </p:nvSpPr>
        <p:spPr>
          <a:xfrm flipH="false" flipV="false" rot="0">
            <a:off x="4289793" y="1490205"/>
            <a:ext cx="2268855" cy="4936531"/>
          </a:xfrm>
          <a:custGeom>
            <a:avLst/>
            <a:gdLst/>
            <a:ahLst/>
            <a:cxnLst/>
            <a:rect r="r" b="b" t="t" l="l"/>
            <a:pathLst>
              <a:path h="4936531" w="2268855">
                <a:moveTo>
                  <a:pt x="0" y="0"/>
                </a:moveTo>
                <a:lnTo>
                  <a:pt x="2268855" y="0"/>
                </a:lnTo>
                <a:lnTo>
                  <a:pt x="2268855" y="4936532"/>
                </a:lnTo>
                <a:lnTo>
                  <a:pt x="0" y="49365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4492828" y="1829610"/>
            <a:ext cx="1862785" cy="1862785"/>
            <a:chOff x="0" y="0"/>
            <a:chExt cx="2483714" cy="2483714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83866" cy="2483739"/>
            </a:xfrm>
            <a:custGeom>
              <a:avLst/>
              <a:gdLst/>
              <a:ahLst/>
              <a:cxnLst/>
              <a:rect r="r" b="b" t="t" l="l"/>
              <a:pathLst>
                <a:path h="2483739" w="2483866">
                  <a:moveTo>
                    <a:pt x="368427" y="0"/>
                  </a:moveTo>
                  <a:cubicBezTo>
                    <a:pt x="270764" y="0"/>
                    <a:pt x="177038" y="38862"/>
                    <a:pt x="107950" y="107950"/>
                  </a:cubicBezTo>
                  <a:cubicBezTo>
                    <a:pt x="38862" y="177038"/>
                    <a:pt x="0" y="270764"/>
                    <a:pt x="0" y="368427"/>
                  </a:cubicBezTo>
                  <a:lnTo>
                    <a:pt x="0" y="2115312"/>
                  </a:lnTo>
                  <a:cubicBezTo>
                    <a:pt x="0" y="2212975"/>
                    <a:pt x="38862" y="2306701"/>
                    <a:pt x="107950" y="2375789"/>
                  </a:cubicBezTo>
                  <a:cubicBezTo>
                    <a:pt x="176784" y="2444623"/>
                    <a:pt x="270256" y="2483485"/>
                    <a:pt x="367665" y="2483739"/>
                  </a:cubicBezTo>
                  <a:lnTo>
                    <a:pt x="2116201" y="2483739"/>
                  </a:lnTo>
                  <a:cubicBezTo>
                    <a:pt x="2213610" y="2483485"/>
                    <a:pt x="2306955" y="2444750"/>
                    <a:pt x="2375916" y="2375789"/>
                  </a:cubicBezTo>
                  <a:cubicBezTo>
                    <a:pt x="2445004" y="2306701"/>
                    <a:pt x="2483866" y="2212975"/>
                    <a:pt x="2483866" y="2115312"/>
                  </a:cubicBezTo>
                  <a:lnTo>
                    <a:pt x="2483866" y="368427"/>
                  </a:lnTo>
                  <a:cubicBezTo>
                    <a:pt x="2483866" y="270764"/>
                    <a:pt x="2445004" y="177038"/>
                    <a:pt x="2375916" y="107950"/>
                  </a:cubicBezTo>
                  <a:cubicBezTo>
                    <a:pt x="2306828" y="38862"/>
                    <a:pt x="2212975" y="0"/>
                    <a:pt x="2115312" y="0"/>
                  </a:cubicBezTo>
                  <a:close/>
                </a:path>
              </a:pathLst>
            </a:custGeom>
            <a:blipFill>
              <a:blip r:embed="rId7"/>
              <a:stretch>
                <a:fillRect l="0" t="-16666" r="6" b="-16535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4492828" y="4079015"/>
            <a:ext cx="1862785" cy="1862785"/>
            <a:chOff x="0" y="0"/>
            <a:chExt cx="2483714" cy="248371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83866" cy="2483739"/>
            </a:xfrm>
            <a:custGeom>
              <a:avLst/>
              <a:gdLst/>
              <a:ahLst/>
              <a:cxnLst/>
              <a:rect r="r" b="b" t="t" l="l"/>
              <a:pathLst>
                <a:path h="2483739" w="2483866">
                  <a:moveTo>
                    <a:pt x="368427" y="0"/>
                  </a:moveTo>
                  <a:cubicBezTo>
                    <a:pt x="270764" y="0"/>
                    <a:pt x="177038" y="38862"/>
                    <a:pt x="107950" y="107950"/>
                  </a:cubicBezTo>
                  <a:cubicBezTo>
                    <a:pt x="38862" y="177038"/>
                    <a:pt x="0" y="270764"/>
                    <a:pt x="0" y="368427"/>
                  </a:cubicBezTo>
                  <a:lnTo>
                    <a:pt x="0" y="2115312"/>
                  </a:lnTo>
                  <a:cubicBezTo>
                    <a:pt x="0" y="2212975"/>
                    <a:pt x="38862" y="2306701"/>
                    <a:pt x="107950" y="2375789"/>
                  </a:cubicBezTo>
                  <a:cubicBezTo>
                    <a:pt x="176911" y="2444750"/>
                    <a:pt x="270383" y="2483485"/>
                    <a:pt x="367919" y="2483739"/>
                  </a:cubicBezTo>
                  <a:lnTo>
                    <a:pt x="2115947" y="2483739"/>
                  </a:lnTo>
                  <a:cubicBezTo>
                    <a:pt x="2213483" y="2483612"/>
                    <a:pt x="2306955" y="2444750"/>
                    <a:pt x="2375916" y="2375789"/>
                  </a:cubicBezTo>
                  <a:cubicBezTo>
                    <a:pt x="2445004" y="2306701"/>
                    <a:pt x="2483866" y="2212975"/>
                    <a:pt x="2483866" y="2115312"/>
                  </a:cubicBezTo>
                  <a:lnTo>
                    <a:pt x="2483866" y="368427"/>
                  </a:lnTo>
                  <a:cubicBezTo>
                    <a:pt x="2483866" y="270764"/>
                    <a:pt x="2445004" y="177038"/>
                    <a:pt x="2375916" y="107950"/>
                  </a:cubicBezTo>
                  <a:cubicBezTo>
                    <a:pt x="2306828" y="38862"/>
                    <a:pt x="2212975" y="0"/>
                    <a:pt x="2115312" y="0"/>
                  </a:cubicBezTo>
                  <a:close/>
                </a:path>
              </a:pathLst>
            </a:custGeom>
            <a:blipFill>
              <a:blip r:embed="rId8"/>
              <a:stretch>
                <a:fillRect l="0" t="-16666" r="6" b="-16535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720519" y="4979803"/>
            <a:ext cx="3128029" cy="1862785"/>
            <a:chOff x="0" y="0"/>
            <a:chExt cx="4170705" cy="248371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170680" cy="2483739"/>
            </a:xfrm>
            <a:custGeom>
              <a:avLst/>
              <a:gdLst/>
              <a:ahLst/>
              <a:cxnLst/>
              <a:rect r="r" b="b" t="t" l="l"/>
              <a:pathLst>
                <a:path h="2483739" w="4170680">
                  <a:moveTo>
                    <a:pt x="368427" y="0"/>
                  </a:moveTo>
                  <a:cubicBezTo>
                    <a:pt x="270764" y="0"/>
                    <a:pt x="177038" y="38862"/>
                    <a:pt x="107950" y="107950"/>
                  </a:cubicBezTo>
                  <a:cubicBezTo>
                    <a:pt x="38862" y="177038"/>
                    <a:pt x="0" y="270764"/>
                    <a:pt x="0" y="368427"/>
                  </a:cubicBezTo>
                  <a:lnTo>
                    <a:pt x="0" y="2115312"/>
                  </a:lnTo>
                  <a:cubicBezTo>
                    <a:pt x="0" y="2212975"/>
                    <a:pt x="38862" y="2306701"/>
                    <a:pt x="107950" y="2375789"/>
                  </a:cubicBezTo>
                  <a:cubicBezTo>
                    <a:pt x="177038" y="2444877"/>
                    <a:pt x="270764" y="2483739"/>
                    <a:pt x="368427" y="2483739"/>
                  </a:cubicBezTo>
                  <a:lnTo>
                    <a:pt x="3802253" y="2483739"/>
                  </a:lnTo>
                  <a:cubicBezTo>
                    <a:pt x="3899916" y="2483739"/>
                    <a:pt x="3993642" y="2444877"/>
                    <a:pt x="4062730" y="2375789"/>
                  </a:cubicBezTo>
                  <a:cubicBezTo>
                    <a:pt x="4131818" y="2306701"/>
                    <a:pt x="4170680" y="2212975"/>
                    <a:pt x="4170680" y="2115312"/>
                  </a:cubicBezTo>
                  <a:lnTo>
                    <a:pt x="4170680" y="368427"/>
                  </a:lnTo>
                  <a:cubicBezTo>
                    <a:pt x="4170680" y="270764"/>
                    <a:pt x="4131818" y="177038"/>
                    <a:pt x="4062730" y="107950"/>
                  </a:cubicBezTo>
                  <a:cubicBezTo>
                    <a:pt x="3993642" y="38862"/>
                    <a:pt x="3900043" y="0"/>
                    <a:pt x="3802253" y="0"/>
                  </a:cubicBezTo>
                  <a:close/>
                </a:path>
              </a:pathLst>
            </a:custGeom>
            <a:blipFill>
              <a:blip r:embed="rId9"/>
              <a:stretch>
                <a:fillRect l="0" t="-61947" r="-28" b="-61878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5077" y="0"/>
            <a:ext cx="2162994" cy="529742"/>
            <a:chOff x="0" y="0"/>
            <a:chExt cx="2883992" cy="70632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884043" cy="706374"/>
            </a:xfrm>
            <a:custGeom>
              <a:avLst/>
              <a:gdLst/>
              <a:ahLst/>
              <a:cxnLst/>
              <a:rect r="r" b="b" t="t" l="l"/>
              <a:pathLst>
                <a:path h="706374" w="2884043">
                  <a:moveTo>
                    <a:pt x="0" y="0"/>
                  </a:moveTo>
                  <a:lnTo>
                    <a:pt x="2884043" y="0"/>
                  </a:lnTo>
                  <a:lnTo>
                    <a:pt x="2884043" y="706374"/>
                  </a:lnTo>
                  <a:lnTo>
                    <a:pt x="0" y="7063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2526" r="1" b="7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634603" y="2077736"/>
            <a:ext cx="280902" cy="2605021"/>
            <a:chOff x="0" y="0"/>
            <a:chExt cx="280899" cy="260501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63500" y="63500"/>
              <a:ext cx="153924" cy="153924"/>
            </a:xfrm>
            <a:custGeom>
              <a:avLst/>
              <a:gdLst/>
              <a:ahLst/>
              <a:cxnLst/>
              <a:rect r="r" b="b" t="t" l="l"/>
              <a:pathLst>
                <a:path h="153924" w="153924">
                  <a:moveTo>
                    <a:pt x="0" y="153924"/>
                  </a:moveTo>
                  <a:lnTo>
                    <a:pt x="153924" y="153924"/>
                  </a:lnTo>
                  <a:lnTo>
                    <a:pt x="15392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130937" y="140462"/>
              <a:ext cx="19050" cy="2324095"/>
            </a:xfrm>
            <a:custGeom>
              <a:avLst/>
              <a:gdLst/>
              <a:ahLst/>
              <a:cxnLst/>
              <a:rect r="r" b="b" t="t" l="l"/>
              <a:pathLst>
                <a:path h="2324095" w="19050">
                  <a:moveTo>
                    <a:pt x="0" y="2324095"/>
                  </a:moveTo>
                  <a:lnTo>
                    <a:pt x="19050" y="2324095"/>
                  </a:lnTo>
                  <a:lnTo>
                    <a:pt x="190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63500" y="528319"/>
              <a:ext cx="153924" cy="153924"/>
            </a:xfrm>
            <a:custGeom>
              <a:avLst/>
              <a:gdLst/>
              <a:ahLst/>
              <a:cxnLst/>
              <a:rect r="r" b="b" t="t" l="l"/>
              <a:pathLst>
                <a:path h="153924" w="153924">
                  <a:moveTo>
                    <a:pt x="0" y="153924"/>
                  </a:moveTo>
                  <a:lnTo>
                    <a:pt x="153924" y="153924"/>
                  </a:lnTo>
                  <a:lnTo>
                    <a:pt x="15392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63500" y="993138"/>
              <a:ext cx="153924" cy="153924"/>
            </a:xfrm>
            <a:custGeom>
              <a:avLst/>
              <a:gdLst/>
              <a:ahLst/>
              <a:cxnLst/>
              <a:rect r="r" b="b" t="t" l="l"/>
              <a:pathLst>
                <a:path h="153924" w="153924">
                  <a:moveTo>
                    <a:pt x="0" y="153923"/>
                  </a:moveTo>
                  <a:lnTo>
                    <a:pt x="153924" y="153923"/>
                  </a:lnTo>
                  <a:lnTo>
                    <a:pt x="15392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63500" y="1457957"/>
              <a:ext cx="153924" cy="153924"/>
            </a:xfrm>
            <a:custGeom>
              <a:avLst/>
              <a:gdLst/>
              <a:ahLst/>
              <a:cxnLst/>
              <a:rect r="r" b="b" t="t" l="l"/>
              <a:pathLst>
                <a:path h="153924" w="153924">
                  <a:moveTo>
                    <a:pt x="0" y="153923"/>
                  </a:moveTo>
                  <a:lnTo>
                    <a:pt x="153924" y="153923"/>
                  </a:lnTo>
                  <a:lnTo>
                    <a:pt x="15392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63500" y="1922776"/>
              <a:ext cx="153924" cy="153924"/>
            </a:xfrm>
            <a:custGeom>
              <a:avLst/>
              <a:gdLst/>
              <a:ahLst/>
              <a:cxnLst/>
              <a:rect r="r" b="b" t="t" l="l"/>
              <a:pathLst>
                <a:path h="153924" w="153924">
                  <a:moveTo>
                    <a:pt x="0" y="153924"/>
                  </a:moveTo>
                  <a:lnTo>
                    <a:pt x="153924" y="153924"/>
                  </a:lnTo>
                  <a:lnTo>
                    <a:pt x="15392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63500" y="2387595"/>
              <a:ext cx="153924" cy="153924"/>
            </a:xfrm>
            <a:custGeom>
              <a:avLst/>
              <a:gdLst/>
              <a:ahLst/>
              <a:cxnLst/>
              <a:rect r="r" b="b" t="t" l="l"/>
              <a:pathLst>
                <a:path h="153924" w="153924">
                  <a:moveTo>
                    <a:pt x="0" y="153924"/>
                  </a:moveTo>
                  <a:lnTo>
                    <a:pt x="153924" y="153924"/>
                  </a:lnTo>
                  <a:lnTo>
                    <a:pt x="15392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4" id="24"/>
          <p:cNvGrpSpPr/>
          <p:nvPr/>
        </p:nvGrpSpPr>
        <p:grpSpPr>
          <a:xfrm rot="0">
            <a:off x="4288184" y="1489643"/>
            <a:ext cx="2267998" cy="4937550"/>
            <a:chOff x="0" y="0"/>
            <a:chExt cx="2268004" cy="4937557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267970" cy="4937509"/>
            </a:xfrm>
            <a:custGeom>
              <a:avLst/>
              <a:gdLst/>
              <a:ahLst/>
              <a:cxnLst/>
              <a:rect r="r" b="b" t="t" l="l"/>
              <a:pathLst>
                <a:path h="4937509" w="2267970">
                  <a:moveTo>
                    <a:pt x="0" y="4937509"/>
                  </a:moveTo>
                  <a:lnTo>
                    <a:pt x="2267970" y="4937509"/>
                  </a:lnTo>
                  <a:lnTo>
                    <a:pt x="22679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6399000" y="755999"/>
            <a:ext cx="405003" cy="405003"/>
            <a:chOff x="0" y="0"/>
            <a:chExt cx="405003" cy="40500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405007" cy="405007"/>
            </a:xfrm>
            <a:custGeom>
              <a:avLst/>
              <a:gdLst/>
              <a:ahLst/>
              <a:cxnLst/>
              <a:rect r="r" b="b" t="t" l="l"/>
              <a:pathLst>
                <a:path h="405007" w="405007">
                  <a:moveTo>
                    <a:pt x="0" y="405007"/>
                  </a:moveTo>
                  <a:lnTo>
                    <a:pt x="405007" y="405007"/>
                  </a:lnTo>
                  <a:lnTo>
                    <a:pt x="4050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8" id="28"/>
          <p:cNvSpPr txBox="true"/>
          <p:nvPr/>
        </p:nvSpPr>
        <p:spPr>
          <a:xfrm rot="0">
            <a:off x="6549580" y="811235"/>
            <a:ext cx="110814" cy="2535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60"/>
              </a:lnSpc>
            </a:pPr>
            <a:r>
              <a:rPr lang="en-US" sz="1400">
                <a:solidFill>
                  <a:srgbClr val="FFFFFF"/>
                </a:solidFill>
                <a:latin typeface="Be Vietnam"/>
                <a:ea typeface="Be Vietnam"/>
                <a:cs typeface="Be Vietnam"/>
                <a:sym typeface="Be Vietnam"/>
              </a:rPr>
              <a:t>8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756285" y="814378"/>
            <a:ext cx="2311460" cy="7954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22"/>
              </a:lnSpc>
            </a:pPr>
            <a:r>
              <a:rPr lang="en-US" sz="3099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SLOBODNO VRIJEME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997173" y="2062248"/>
            <a:ext cx="65713" cy="289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700632" y="3465443"/>
            <a:ext cx="49292" cy="2101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087041" y="3922243"/>
            <a:ext cx="1649149" cy="289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Kupanje u moru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483739" y="4384529"/>
            <a:ext cx="61608" cy="274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087041" y="2062248"/>
            <a:ext cx="2012566" cy="28969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Druženje</a:t>
            </a:r>
            <a:r>
              <a:rPr lang="en-US" sz="1600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  <a:r>
              <a:rPr lang="en-US" sz="1600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u</a:t>
            </a:r>
            <a:r>
              <a:rPr lang="en-US" sz="1600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  <a:r>
              <a:rPr lang="en-US" sz="1600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sobama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087041" y="2527249"/>
            <a:ext cx="1496764" cy="283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Šetnja gradom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661084" y="3003156"/>
            <a:ext cx="53397" cy="225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20"/>
              </a:lnSpc>
            </a:pPr>
            <a:r>
              <a:rPr lang="en-US" sz="1300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087041" y="2984106"/>
            <a:ext cx="2440632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Igranje društvenih igara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1087041" y="3446393"/>
            <a:ext cx="1750516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Odlazak na izlete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087041" y="4384529"/>
            <a:ext cx="2050456" cy="274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Razgledavanje</a:t>
            </a:r>
            <a:r>
              <a:rPr lang="en-US" sz="1500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 </a:t>
            </a:r>
            <a:r>
              <a:rPr lang="en-US" sz="1500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grada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285" y="5348011"/>
            <a:ext cx="6806565" cy="5348564"/>
            <a:chOff x="0" y="0"/>
            <a:chExt cx="9075420" cy="713141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9075420" cy="7131558"/>
            </a:xfrm>
            <a:custGeom>
              <a:avLst/>
              <a:gdLst/>
              <a:ahLst/>
              <a:cxnLst/>
              <a:rect r="r" b="b" t="t" l="l"/>
              <a:pathLst>
                <a:path h="7131558" w="9075420">
                  <a:moveTo>
                    <a:pt x="1270508" y="0"/>
                  </a:moveTo>
                  <a:cubicBezTo>
                    <a:pt x="568833" y="0"/>
                    <a:pt x="0" y="568833"/>
                    <a:pt x="0" y="1270508"/>
                  </a:cubicBezTo>
                  <a:lnTo>
                    <a:pt x="0" y="6919468"/>
                  </a:lnTo>
                  <a:cubicBezTo>
                    <a:pt x="0" y="6991731"/>
                    <a:pt x="5969" y="7062597"/>
                    <a:pt x="17653" y="7131558"/>
                  </a:cubicBezTo>
                  <a:lnTo>
                    <a:pt x="9075420" y="7131558"/>
                  </a:lnTo>
                  <a:lnTo>
                    <a:pt x="9075420" y="8128"/>
                  </a:lnTo>
                  <a:cubicBezTo>
                    <a:pt x="9028049" y="2794"/>
                    <a:pt x="8979916" y="0"/>
                    <a:pt x="8931021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2256" r="-12450" b="-17069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4019683" y="3413531"/>
            <a:ext cx="2576579" cy="3341503"/>
          </a:xfrm>
          <a:custGeom>
            <a:avLst/>
            <a:gdLst/>
            <a:ahLst/>
            <a:cxnLst/>
            <a:rect r="r" b="b" t="t" l="l"/>
            <a:pathLst>
              <a:path h="3341503" w="2576579">
                <a:moveTo>
                  <a:pt x="0" y="0"/>
                </a:moveTo>
                <a:lnTo>
                  <a:pt x="2576580" y="0"/>
                </a:lnTo>
                <a:lnTo>
                  <a:pt x="2576580" y="3341504"/>
                </a:lnTo>
                <a:lnTo>
                  <a:pt x="0" y="33415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4250255" y="3889991"/>
            <a:ext cx="2115436" cy="2388137"/>
            <a:chOff x="0" y="0"/>
            <a:chExt cx="2820581" cy="318418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820670" cy="3184144"/>
            </a:xfrm>
            <a:custGeom>
              <a:avLst/>
              <a:gdLst/>
              <a:ahLst/>
              <a:cxnLst/>
              <a:rect r="r" b="b" t="t" l="l"/>
              <a:pathLst>
                <a:path h="3184144" w="2820670">
                  <a:moveTo>
                    <a:pt x="368427" y="0"/>
                  </a:moveTo>
                  <a:cubicBezTo>
                    <a:pt x="270764" y="0"/>
                    <a:pt x="177038" y="38862"/>
                    <a:pt x="107950" y="107950"/>
                  </a:cubicBezTo>
                  <a:cubicBezTo>
                    <a:pt x="38862" y="177038"/>
                    <a:pt x="0" y="270764"/>
                    <a:pt x="0" y="368427"/>
                  </a:cubicBezTo>
                  <a:lnTo>
                    <a:pt x="0" y="2820543"/>
                  </a:lnTo>
                  <a:cubicBezTo>
                    <a:pt x="0" y="2918206"/>
                    <a:pt x="38862" y="3011932"/>
                    <a:pt x="107950" y="3081020"/>
                  </a:cubicBezTo>
                  <a:cubicBezTo>
                    <a:pt x="162814" y="3135884"/>
                    <a:pt x="233299" y="3171698"/>
                    <a:pt x="308864" y="3184144"/>
                  </a:cubicBezTo>
                  <a:lnTo>
                    <a:pt x="2511806" y="3184144"/>
                  </a:lnTo>
                  <a:cubicBezTo>
                    <a:pt x="2587371" y="3171698"/>
                    <a:pt x="2657856" y="3136011"/>
                    <a:pt x="2712720" y="3081020"/>
                  </a:cubicBezTo>
                  <a:cubicBezTo>
                    <a:pt x="2781808" y="3011932"/>
                    <a:pt x="2820670" y="2918206"/>
                    <a:pt x="2820670" y="2820543"/>
                  </a:cubicBezTo>
                  <a:lnTo>
                    <a:pt x="2820670" y="368427"/>
                  </a:lnTo>
                  <a:cubicBezTo>
                    <a:pt x="2820670" y="270764"/>
                    <a:pt x="2781808" y="177038"/>
                    <a:pt x="2712720" y="107950"/>
                  </a:cubicBezTo>
                  <a:cubicBezTo>
                    <a:pt x="2643632" y="38862"/>
                    <a:pt x="2549906" y="0"/>
                    <a:pt x="2452116" y="0"/>
                  </a:cubicBezTo>
                  <a:close/>
                </a:path>
              </a:pathLst>
            </a:custGeom>
            <a:blipFill>
              <a:blip r:embed="rId5"/>
              <a:stretch>
                <a:fillRect l="-6531" t="0" r="-6356" b="-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352396" y="1397546"/>
            <a:ext cx="3429867" cy="1134427"/>
            <a:chOff x="0" y="0"/>
            <a:chExt cx="3429876" cy="113442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3429006" cy="1134491"/>
            </a:xfrm>
            <a:custGeom>
              <a:avLst/>
              <a:gdLst/>
              <a:ahLst/>
              <a:cxnLst/>
              <a:rect r="r" b="b" t="t" l="l"/>
              <a:pathLst>
                <a:path h="1134491" w="3429006">
                  <a:moveTo>
                    <a:pt x="0" y="0"/>
                  </a:moveTo>
                  <a:lnTo>
                    <a:pt x="283591" y="567182"/>
                  </a:lnTo>
                  <a:lnTo>
                    <a:pt x="0" y="1134491"/>
                  </a:lnTo>
                  <a:lnTo>
                    <a:pt x="3429006" y="1134491"/>
                  </a:lnTo>
                  <a:lnTo>
                    <a:pt x="3145414" y="567182"/>
                  </a:lnTo>
                  <a:lnTo>
                    <a:pt x="3429006" y="0"/>
                  </a:lnTo>
                  <a:close/>
                </a:path>
              </a:pathLst>
            </a:custGeom>
            <a:solidFill>
              <a:srgbClr val="C8D1D9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226590" y="98508"/>
            <a:ext cx="7302875" cy="1134427"/>
            <a:chOff x="0" y="0"/>
            <a:chExt cx="7302881" cy="113442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302886" cy="1134491"/>
            </a:xfrm>
            <a:custGeom>
              <a:avLst/>
              <a:gdLst/>
              <a:ahLst/>
              <a:cxnLst/>
              <a:rect r="r" b="b" t="t" l="l"/>
              <a:pathLst>
                <a:path h="1134491" w="7302886">
                  <a:moveTo>
                    <a:pt x="0" y="0"/>
                  </a:moveTo>
                  <a:lnTo>
                    <a:pt x="283591" y="567182"/>
                  </a:lnTo>
                  <a:lnTo>
                    <a:pt x="0" y="1134491"/>
                  </a:lnTo>
                  <a:lnTo>
                    <a:pt x="7302886" y="1134491"/>
                  </a:lnTo>
                  <a:lnTo>
                    <a:pt x="7302886" y="1133475"/>
                  </a:lnTo>
                  <a:lnTo>
                    <a:pt x="7019803" y="567182"/>
                  </a:lnTo>
                  <a:lnTo>
                    <a:pt x="7302886" y="1016"/>
                  </a:lnTo>
                  <a:lnTo>
                    <a:pt x="7302886" y="0"/>
                  </a:lnTo>
                  <a:close/>
                </a:path>
              </a:pathLst>
            </a:custGeom>
            <a:solidFill>
              <a:srgbClr val="497693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4100979" y="1397546"/>
            <a:ext cx="3429867" cy="1134427"/>
            <a:chOff x="0" y="0"/>
            <a:chExt cx="3429876" cy="1134427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429006" cy="1134491"/>
            </a:xfrm>
            <a:custGeom>
              <a:avLst/>
              <a:gdLst/>
              <a:ahLst/>
              <a:cxnLst/>
              <a:rect r="r" b="b" t="t" l="l"/>
              <a:pathLst>
                <a:path h="1134491" w="3429006">
                  <a:moveTo>
                    <a:pt x="0" y="0"/>
                  </a:moveTo>
                  <a:lnTo>
                    <a:pt x="283592" y="567182"/>
                  </a:lnTo>
                  <a:lnTo>
                    <a:pt x="0" y="1134491"/>
                  </a:lnTo>
                  <a:lnTo>
                    <a:pt x="3429006" y="1134491"/>
                  </a:lnTo>
                  <a:lnTo>
                    <a:pt x="3145415" y="567182"/>
                  </a:lnTo>
                  <a:lnTo>
                    <a:pt x="3429006" y="0"/>
                  </a:lnTo>
                  <a:close/>
                </a:path>
              </a:pathLst>
            </a:custGeom>
            <a:solidFill>
              <a:srgbClr val="C8D1D9"/>
            </a:solid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654988" y="2036074"/>
            <a:ext cx="886158" cy="495490"/>
            <a:chOff x="0" y="0"/>
            <a:chExt cx="1181544" cy="660654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181608" cy="660654"/>
            </a:xfrm>
            <a:custGeom>
              <a:avLst/>
              <a:gdLst/>
              <a:ahLst/>
              <a:cxnLst/>
              <a:rect r="r" b="b" t="t" l="l"/>
              <a:pathLst>
                <a:path h="660654" w="1181608">
                  <a:moveTo>
                    <a:pt x="0" y="0"/>
                  </a:moveTo>
                  <a:lnTo>
                    <a:pt x="1181608" y="0"/>
                  </a:lnTo>
                  <a:lnTo>
                    <a:pt x="1181608" y="660654"/>
                  </a:lnTo>
                  <a:lnTo>
                    <a:pt x="0" y="6606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9667" r="5" b="-9561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5422516" y="1910886"/>
            <a:ext cx="943327" cy="628888"/>
            <a:chOff x="0" y="0"/>
            <a:chExt cx="1257770" cy="83851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57808" cy="838454"/>
            </a:xfrm>
            <a:custGeom>
              <a:avLst/>
              <a:gdLst/>
              <a:ahLst/>
              <a:cxnLst/>
              <a:rect r="r" b="b" t="t" l="l"/>
              <a:pathLst>
                <a:path h="838454" w="1257808">
                  <a:moveTo>
                    <a:pt x="0" y="0"/>
                  </a:moveTo>
                  <a:lnTo>
                    <a:pt x="1257808" y="0"/>
                  </a:lnTo>
                  <a:lnTo>
                    <a:pt x="1257808" y="838454"/>
                  </a:lnTo>
                  <a:lnTo>
                    <a:pt x="0" y="838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3" b="-7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707927" y="3036989"/>
            <a:ext cx="2715644" cy="676532"/>
            <a:chOff x="0" y="0"/>
            <a:chExt cx="3620859" cy="90204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620897" cy="902081"/>
            </a:xfrm>
            <a:custGeom>
              <a:avLst/>
              <a:gdLst/>
              <a:ahLst/>
              <a:cxnLst/>
              <a:rect r="r" b="b" t="t" l="l"/>
              <a:pathLst>
                <a:path h="902081" w="3620897">
                  <a:moveTo>
                    <a:pt x="0" y="0"/>
                  </a:moveTo>
                  <a:lnTo>
                    <a:pt x="3620897" y="0"/>
                  </a:lnTo>
                  <a:lnTo>
                    <a:pt x="3620897" y="902081"/>
                  </a:lnTo>
                  <a:lnTo>
                    <a:pt x="0" y="9020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1" b="4"/>
              </a:stretch>
            </a:blip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552755" y="4032218"/>
            <a:ext cx="2201104" cy="800405"/>
            <a:chOff x="0" y="0"/>
            <a:chExt cx="2934805" cy="106720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934843" cy="1067181"/>
            </a:xfrm>
            <a:custGeom>
              <a:avLst/>
              <a:gdLst/>
              <a:ahLst/>
              <a:cxnLst/>
              <a:rect r="r" b="b" t="t" l="l"/>
              <a:pathLst>
                <a:path h="1067181" w="2934843">
                  <a:moveTo>
                    <a:pt x="0" y="0"/>
                  </a:moveTo>
                  <a:lnTo>
                    <a:pt x="2934843" y="0"/>
                  </a:lnTo>
                  <a:lnTo>
                    <a:pt x="2934843" y="1067181"/>
                  </a:lnTo>
                  <a:lnTo>
                    <a:pt x="0" y="10671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-12904" r="1" b="-13288"/>
              </a:stretch>
            </a:blipFill>
          </p:spPr>
        </p:sp>
      </p:grpSp>
      <p:grpSp>
        <p:nvGrpSpPr>
          <p:cNvPr name="Group 21" id="21"/>
          <p:cNvGrpSpPr/>
          <p:nvPr/>
        </p:nvGrpSpPr>
        <p:grpSpPr>
          <a:xfrm rot="0">
            <a:off x="5777998" y="665721"/>
            <a:ext cx="1029091" cy="562185"/>
            <a:chOff x="0" y="0"/>
            <a:chExt cx="1372121" cy="74957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72108" cy="749554"/>
            </a:xfrm>
            <a:custGeom>
              <a:avLst/>
              <a:gdLst/>
              <a:ahLst/>
              <a:cxnLst/>
              <a:rect r="r" b="b" t="t" l="l"/>
              <a:pathLst>
                <a:path h="749554" w="1372108">
                  <a:moveTo>
                    <a:pt x="0" y="0"/>
                  </a:moveTo>
                  <a:lnTo>
                    <a:pt x="1372108" y="0"/>
                  </a:lnTo>
                  <a:lnTo>
                    <a:pt x="1372108" y="749554"/>
                  </a:lnTo>
                  <a:lnTo>
                    <a:pt x="0" y="7495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-3"/>
              </a:stretch>
            </a:blip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226504" y="98469"/>
            <a:ext cx="7300665" cy="1133999"/>
            <a:chOff x="0" y="0"/>
            <a:chExt cx="7300658" cy="113399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300719" cy="1133979"/>
            </a:xfrm>
            <a:custGeom>
              <a:avLst/>
              <a:gdLst/>
              <a:ahLst/>
              <a:cxnLst/>
              <a:rect r="r" b="b" t="t" l="l"/>
              <a:pathLst>
                <a:path h="1133979" w="7300719">
                  <a:moveTo>
                    <a:pt x="0" y="1133979"/>
                  </a:moveTo>
                  <a:lnTo>
                    <a:pt x="7300719" y="1133979"/>
                  </a:lnTo>
                  <a:lnTo>
                    <a:pt x="73007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4099427" y="1397022"/>
            <a:ext cx="3427743" cy="1133999"/>
            <a:chOff x="0" y="0"/>
            <a:chExt cx="3427743" cy="1133996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27734" cy="1133979"/>
            </a:xfrm>
            <a:custGeom>
              <a:avLst/>
              <a:gdLst/>
              <a:ahLst/>
              <a:cxnLst/>
              <a:rect r="r" b="b" t="t" l="l"/>
              <a:pathLst>
                <a:path h="1133979" w="3427734">
                  <a:moveTo>
                    <a:pt x="0" y="1133979"/>
                  </a:moveTo>
                  <a:lnTo>
                    <a:pt x="3427734" y="1133979"/>
                  </a:lnTo>
                  <a:lnTo>
                    <a:pt x="342773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name="TextBox 27" id="27"/>
          <p:cNvSpPr txBox="true"/>
          <p:nvPr/>
        </p:nvSpPr>
        <p:spPr>
          <a:xfrm rot="0">
            <a:off x="1173078" y="1450818"/>
            <a:ext cx="2154734" cy="861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700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ŠPANJOLSKA</a:t>
            </a:r>
          </a:p>
          <a:p>
            <a:pPr algn="l">
              <a:lnSpc>
                <a:spcPts val="3132"/>
              </a:lnSpc>
            </a:pPr>
          </a:p>
        </p:txBody>
      </p:sp>
      <p:sp>
        <p:nvSpPr>
          <p:cNvPr name="TextBox 28" id="28"/>
          <p:cNvSpPr txBox="true"/>
          <p:nvPr/>
        </p:nvSpPr>
        <p:spPr>
          <a:xfrm rot="0">
            <a:off x="969230" y="8191"/>
            <a:ext cx="5390106" cy="1208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06"/>
              </a:lnSpc>
            </a:pPr>
            <a:r>
              <a:rPr lang="en-US" sz="3433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SREDNJA ŠKOLA TOPUSKO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4987795" y="1391031"/>
            <a:ext cx="1884908" cy="4736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16"/>
              </a:lnSpc>
            </a:pPr>
            <a:r>
              <a:rPr lang="en-US" sz="2726">
                <a:solidFill>
                  <a:srgbClr val="2C3134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PORTUGAL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DAHY6o7IACY</dc:identifier>
  <dcterms:modified xsi:type="dcterms:W3CDTF">2011-08-01T06:04:30Z</dcterms:modified>
  <cp:revision>1</cp:revision>
  <dc:title>White_Blue_Booklet_Hrvatski.</dc:title>
</cp:coreProperties>
</file>